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52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682211-A2C2-4FD2-921C-BF87F169135F}" v="105" dt="2025-01-09T18:17:37.10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980" autoAdjust="0"/>
  </p:normalViewPr>
  <p:slideViewPr>
    <p:cSldViewPr snapToGrid="0">
      <p:cViewPr>
        <p:scale>
          <a:sx n="75" d="100"/>
          <a:sy n="75" d="100"/>
        </p:scale>
        <p:origin x="534" y="60"/>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0A682211-A2C2-4FD2-921C-BF87F169135F}"/>
    <pc:docChg chg="undo redo custSel modSld">
      <pc:chgData name="VarZaT -" userId="6dbb09a28c5ffc65" providerId="LiveId" clId="{0A682211-A2C2-4FD2-921C-BF87F169135F}" dt="2025-01-09T18:18:10.693" v="1120" actId="20577"/>
      <pc:docMkLst>
        <pc:docMk/>
      </pc:docMkLst>
      <pc:sldChg chg="modSp mod">
        <pc:chgData name="VarZaT -" userId="6dbb09a28c5ffc65" providerId="LiveId" clId="{0A682211-A2C2-4FD2-921C-BF87F169135F}" dt="2025-01-09T17:08:23.306" v="62" actId="20577"/>
        <pc:sldMkLst>
          <pc:docMk/>
          <pc:sldMk cId="0" sldId="256"/>
        </pc:sldMkLst>
        <pc:spChg chg="mod">
          <ac:chgData name="VarZaT -" userId="6dbb09a28c5ffc65" providerId="LiveId" clId="{0A682211-A2C2-4FD2-921C-BF87F169135F}" dt="2025-01-09T17:08:23.306" v="62" actId="20577"/>
          <ac:spMkLst>
            <pc:docMk/>
            <pc:sldMk cId="0" sldId="256"/>
            <ac:spMk id="54" creationId="{00000000-0000-0000-0000-000000000000}"/>
          </ac:spMkLst>
        </pc:spChg>
      </pc:sldChg>
      <pc:sldChg chg="addSp modSp mod">
        <pc:chgData name="VarZaT -" userId="6dbb09a28c5ffc65" providerId="LiveId" clId="{0A682211-A2C2-4FD2-921C-BF87F169135F}" dt="2025-01-09T17:13:33.028" v="138"/>
        <pc:sldMkLst>
          <pc:docMk/>
          <pc:sldMk cId="0" sldId="257"/>
        </pc:sldMkLst>
        <pc:spChg chg="mod">
          <ac:chgData name="VarZaT -" userId="6dbb09a28c5ffc65" providerId="LiveId" clId="{0A682211-A2C2-4FD2-921C-BF87F169135F}" dt="2025-01-09T17:08:41.804" v="64" actId="1076"/>
          <ac:spMkLst>
            <pc:docMk/>
            <pc:sldMk cId="0" sldId="257"/>
            <ac:spMk id="12" creationId="{00000000-0000-0000-0000-000000000000}"/>
          </ac:spMkLst>
        </pc:spChg>
        <pc:spChg chg="mod">
          <ac:chgData name="VarZaT -" userId="6dbb09a28c5ffc65" providerId="LiveId" clId="{0A682211-A2C2-4FD2-921C-BF87F169135F}" dt="2025-01-09T17:13:20.943" v="137" actId="20577"/>
          <ac:spMkLst>
            <pc:docMk/>
            <pc:sldMk cId="0" sldId="257"/>
            <ac:spMk id="67" creationId="{00000000-0000-0000-0000-000000000000}"/>
          </ac:spMkLst>
        </pc:spChg>
        <pc:spChg chg="mod">
          <ac:chgData name="VarZaT -" userId="6dbb09a28c5ffc65" providerId="LiveId" clId="{0A682211-A2C2-4FD2-921C-BF87F169135F}" dt="2025-01-09T17:12:38.517" v="91" actId="208"/>
          <ac:spMkLst>
            <pc:docMk/>
            <pc:sldMk cId="0" sldId="257"/>
            <ac:spMk id="69" creationId="{00000000-0000-0000-0000-000000000000}"/>
          </ac:spMkLst>
        </pc:spChg>
        <pc:graphicFrameChg chg="mod modGraphic">
          <ac:chgData name="VarZaT -" userId="6dbb09a28c5ffc65" providerId="LiveId" clId="{0A682211-A2C2-4FD2-921C-BF87F169135F}" dt="2025-01-09T17:13:33.028" v="138"/>
          <ac:graphicFrameMkLst>
            <pc:docMk/>
            <pc:sldMk cId="0" sldId="257"/>
            <ac:graphicFrameMk id="62" creationId="{00000000-0000-0000-0000-000000000000}"/>
          </ac:graphicFrameMkLst>
        </pc:graphicFrameChg>
        <pc:picChg chg="add mod ord modCrop">
          <ac:chgData name="VarZaT -" userId="6dbb09a28c5ffc65" providerId="LiveId" clId="{0A682211-A2C2-4FD2-921C-BF87F169135F}" dt="2025-01-09T17:12:17.570" v="88" actId="167"/>
          <ac:picMkLst>
            <pc:docMk/>
            <pc:sldMk cId="0" sldId="257"/>
            <ac:picMk id="3" creationId="{C43414A0-40EC-7570-5A99-879924860703}"/>
          </ac:picMkLst>
        </pc:picChg>
        <pc:cxnChg chg="mod">
          <ac:chgData name="VarZaT -" userId="6dbb09a28c5ffc65" providerId="LiveId" clId="{0A682211-A2C2-4FD2-921C-BF87F169135F}" dt="2025-01-09T17:13:15.608" v="128" actId="14100"/>
          <ac:cxnSpMkLst>
            <pc:docMk/>
            <pc:sldMk cId="0" sldId="257"/>
            <ac:cxnSpMk id="68" creationId="{00000000-0000-0000-0000-000000000000}"/>
          </ac:cxnSpMkLst>
        </pc:cxnChg>
      </pc:sldChg>
      <pc:sldChg chg="addSp delSp modSp mod">
        <pc:chgData name="VarZaT -" userId="6dbb09a28c5ffc65" providerId="LiveId" clId="{0A682211-A2C2-4FD2-921C-BF87F169135F}" dt="2025-01-09T17:25:23.285" v="237" actId="1076"/>
        <pc:sldMkLst>
          <pc:docMk/>
          <pc:sldMk cId="0" sldId="258"/>
        </pc:sldMkLst>
        <pc:spChg chg="add mod">
          <ac:chgData name="VarZaT -" userId="6dbb09a28c5ffc65" providerId="LiveId" clId="{0A682211-A2C2-4FD2-921C-BF87F169135F}" dt="2025-01-09T17:08:46.288" v="65"/>
          <ac:spMkLst>
            <pc:docMk/>
            <pc:sldMk cId="0" sldId="258"/>
            <ac:spMk id="2" creationId="{58ECA57B-196F-E1D0-34AE-007D07B36DA2}"/>
          </ac:spMkLst>
        </pc:spChg>
        <pc:spChg chg="add del">
          <ac:chgData name="VarZaT -" userId="6dbb09a28c5ffc65" providerId="LiveId" clId="{0A682211-A2C2-4FD2-921C-BF87F169135F}" dt="2025-01-09T17:20:46.054" v="143" actId="22"/>
          <ac:spMkLst>
            <pc:docMk/>
            <pc:sldMk cId="0" sldId="258"/>
            <ac:spMk id="4" creationId="{4DE4259B-AA3E-16F8-7338-47991B2239D7}"/>
          </ac:spMkLst>
        </pc:spChg>
        <pc:spChg chg="add mod">
          <ac:chgData name="VarZaT -" userId="6dbb09a28c5ffc65" providerId="LiveId" clId="{0A682211-A2C2-4FD2-921C-BF87F169135F}" dt="2025-01-09T17:25:23.285" v="237" actId="1076"/>
          <ac:spMkLst>
            <pc:docMk/>
            <pc:sldMk cId="0" sldId="258"/>
            <ac:spMk id="7" creationId="{627018AF-F430-184D-3DE2-7EA79B222D4F}"/>
          </ac:spMkLst>
        </pc:spChg>
        <pc:spChg chg="del mod">
          <ac:chgData name="VarZaT -" userId="6dbb09a28c5ffc65" providerId="LiveId" clId="{0A682211-A2C2-4FD2-921C-BF87F169135F}" dt="2025-01-09T17:23:34.779" v="205" actId="478"/>
          <ac:spMkLst>
            <pc:docMk/>
            <pc:sldMk cId="0" sldId="258"/>
            <ac:spMk id="79" creationId="{00000000-0000-0000-0000-000000000000}"/>
          </ac:spMkLst>
        </pc:spChg>
        <pc:graphicFrameChg chg="mod modGraphic">
          <ac:chgData name="VarZaT -" userId="6dbb09a28c5ffc65" providerId="LiveId" clId="{0A682211-A2C2-4FD2-921C-BF87F169135F}" dt="2025-01-09T17:21:16.781" v="152" actId="14100"/>
          <ac:graphicFrameMkLst>
            <pc:docMk/>
            <pc:sldMk cId="0" sldId="258"/>
            <ac:graphicFrameMk id="75" creationId="{00000000-0000-0000-0000-000000000000}"/>
          </ac:graphicFrameMkLst>
        </pc:graphicFrameChg>
        <pc:picChg chg="add mod ord modCrop">
          <ac:chgData name="VarZaT -" userId="6dbb09a28c5ffc65" providerId="LiveId" clId="{0A682211-A2C2-4FD2-921C-BF87F169135F}" dt="2025-01-09T17:21:39.816" v="157" actId="167"/>
          <ac:picMkLst>
            <pc:docMk/>
            <pc:sldMk cId="0" sldId="258"/>
            <ac:picMk id="6" creationId="{C617D9A2-01EA-B5E4-CC14-6EBA989394FE}"/>
          </ac:picMkLst>
        </pc:picChg>
      </pc:sldChg>
      <pc:sldChg chg="addSp delSp modSp mod">
        <pc:chgData name="VarZaT -" userId="6dbb09a28c5ffc65" providerId="LiveId" clId="{0A682211-A2C2-4FD2-921C-BF87F169135F}" dt="2025-01-09T18:17:32.842" v="1109" actId="14100"/>
        <pc:sldMkLst>
          <pc:docMk/>
          <pc:sldMk cId="0" sldId="263"/>
        </pc:sldMkLst>
        <pc:spChg chg="add mod">
          <ac:chgData name="VarZaT -" userId="6dbb09a28c5ffc65" providerId="LiveId" clId="{0A682211-A2C2-4FD2-921C-BF87F169135F}" dt="2025-01-09T17:08:47.594" v="66"/>
          <ac:spMkLst>
            <pc:docMk/>
            <pc:sldMk cId="0" sldId="263"/>
            <ac:spMk id="2" creationId="{186E348A-5CD0-7F02-2BE6-5995A6E944E2}"/>
          </ac:spMkLst>
        </pc:spChg>
        <pc:spChg chg="add del">
          <ac:chgData name="VarZaT -" userId="6dbb09a28c5ffc65" providerId="LiveId" clId="{0A682211-A2C2-4FD2-921C-BF87F169135F}" dt="2025-01-09T17:27:53.697" v="240" actId="22"/>
          <ac:spMkLst>
            <pc:docMk/>
            <pc:sldMk cId="0" sldId="263"/>
            <ac:spMk id="4" creationId="{7B70F55A-651C-7B12-B209-E687A77EEF26}"/>
          </ac:spMkLst>
        </pc:spChg>
        <pc:spChg chg="add mod">
          <ac:chgData name="VarZaT -" userId="6dbb09a28c5ffc65" providerId="LiveId" clId="{0A682211-A2C2-4FD2-921C-BF87F169135F}" dt="2025-01-09T17:30:51.966" v="274" actId="1076"/>
          <ac:spMkLst>
            <pc:docMk/>
            <pc:sldMk cId="0" sldId="263"/>
            <ac:spMk id="11" creationId="{9C84F195-D4FC-AFCD-676F-E24E03EE358D}"/>
          </ac:spMkLst>
        </pc:spChg>
        <pc:spChg chg="add mod">
          <ac:chgData name="VarZaT -" userId="6dbb09a28c5ffc65" providerId="LiveId" clId="{0A682211-A2C2-4FD2-921C-BF87F169135F}" dt="2025-01-09T17:30:58.345" v="276" actId="1076"/>
          <ac:spMkLst>
            <pc:docMk/>
            <pc:sldMk cId="0" sldId="263"/>
            <ac:spMk id="14" creationId="{7DBE7312-9287-14E1-B988-51CB2BEEE668}"/>
          </ac:spMkLst>
        </pc:spChg>
        <pc:spChg chg="del">
          <ac:chgData name="VarZaT -" userId="6dbb09a28c5ffc65" providerId="LiveId" clId="{0A682211-A2C2-4FD2-921C-BF87F169135F}" dt="2025-01-09T17:28:49.496" v="251" actId="478"/>
          <ac:spMkLst>
            <pc:docMk/>
            <pc:sldMk cId="0" sldId="263"/>
            <ac:spMk id="155" creationId="{00000000-0000-0000-0000-000000000000}"/>
          </ac:spMkLst>
        </pc:spChg>
        <pc:spChg chg="mod">
          <ac:chgData name="VarZaT -" userId="6dbb09a28c5ffc65" providerId="LiveId" clId="{0A682211-A2C2-4FD2-921C-BF87F169135F}" dt="2025-01-09T17:29:04.801" v="255" actId="1076"/>
          <ac:spMkLst>
            <pc:docMk/>
            <pc:sldMk cId="0" sldId="263"/>
            <ac:spMk id="161" creationId="{00000000-0000-0000-0000-000000000000}"/>
          </ac:spMkLst>
        </pc:spChg>
        <pc:spChg chg="mod">
          <ac:chgData name="VarZaT -" userId="6dbb09a28c5ffc65" providerId="LiveId" clId="{0A682211-A2C2-4FD2-921C-BF87F169135F}" dt="2025-01-09T17:31:09.616" v="278" actId="1076"/>
          <ac:spMkLst>
            <pc:docMk/>
            <pc:sldMk cId="0" sldId="263"/>
            <ac:spMk id="164" creationId="{00000000-0000-0000-0000-000000000000}"/>
          </ac:spMkLst>
        </pc:spChg>
        <pc:spChg chg="mod">
          <ac:chgData name="VarZaT -" userId="6dbb09a28c5ffc65" providerId="LiveId" clId="{0A682211-A2C2-4FD2-921C-BF87F169135F}" dt="2025-01-09T17:34:17.985" v="394" actId="20577"/>
          <ac:spMkLst>
            <pc:docMk/>
            <pc:sldMk cId="0" sldId="263"/>
            <ac:spMk id="169" creationId="{00000000-0000-0000-0000-000000000000}"/>
          </ac:spMkLst>
        </pc:spChg>
        <pc:spChg chg="del">
          <ac:chgData name="VarZaT -" userId="6dbb09a28c5ffc65" providerId="LiveId" clId="{0A682211-A2C2-4FD2-921C-BF87F169135F}" dt="2025-01-09T17:28:40.874" v="249" actId="478"/>
          <ac:spMkLst>
            <pc:docMk/>
            <pc:sldMk cId="0" sldId="263"/>
            <ac:spMk id="170" creationId="{00000000-0000-0000-0000-000000000000}"/>
          </ac:spMkLst>
        </pc:spChg>
        <pc:spChg chg="mod">
          <ac:chgData name="VarZaT -" userId="6dbb09a28c5ffc65" providerId="LiveId" clId="{0A682211-A2C2-4FD2-921C-BF87F169135F}" dt="2025-01-09T17:34:47.715" v="404" actId="20577"/>
          <ac:spMkLst>
            <pc:docMk/>
            <pc:sldMk cId="0" sldId="263"/>
            <ac:spMk id="171" creationId="{00000000-0000-0000-0000-000000000000}"/>
          </ac:spMkLst>
        </pc:spChg>
        <pc:grpChg chg="mod">
          <ac:chgData name="VarZaT -" userId="6dbb09a28c5ffc65" providerId="LiveId" clId="{0A682211-A2C2-4FD2-921C-BF87F169135F}" dt="2025-01-09T17:47:41.433" v="658" actId="1076"/>
          <ac:grpSpMkLst>
            <pc:docMk/>
            <pc:sldMk cId="0" sldId="263"/>
            <ac:grpSpMk id="28" creationId="{9689C963-FBFE-F6A6-8CB8-ED90E7F3E0DA}"/>
          </ac:grpSpMkLst>
        </pc:grpChg>
        <pc:grpChg chg="mod">
          <ac:chgData name="VarZaT -" userId="6dbb09a28c5ffc65" providerId="LiveId" clId="{0A682211-A2C2-4FD2-921C-BF87F169135F}" dt="2025-01-09T17:29:12.971" v="258" actId="1076"/>
          <ac:grpSpMkLst>
            <pc:docMk/>
            <pc:sldMk cId="0" sldId="263"/>
            <ac:grpSpMk id="160" creationId="{00000000-0000-0000-0000-000000000000}"/>
          </ac:grpSpMkLst>
        </pc:grpChg>
        <pc:grpChg chg="mod">
          <ac:chgData name="VarZaT -" userId="6dbb09a28c5ffc65" providerId="LiveId" clId="{0A682211-A2C2-4FD2-921C-BF87F169135F}" dt="2025-01-09T17:29:23.944" v="262" actId="1076"/>
          <ac:grpSpMkLst>
            <pc:docMk/>
            <pc:sldMk cId="0" sldId="263"/>
            <ac:grpSpMk id="163" creationId="{00000000-0000-0000-0000-000000000000}"/>
          </ac:grpSpMkLst>
        </pc:grpChg>
        <pc:grpChg chg="del">
          <ac:chgData name="VarZaT -" userId="6dbb09a28c5ffc65" providerId="LiveId" clId="{0A682211-A2C2-4FD2-921C-BF87F169135F}" dt="2025-01-09T17:27:49.359" v="238" actId="478"/>
          <ac:grpSpMkLst>
            <pc:docMk/>
            <pc:sldMk cId="0" sldId="263"/>
            <ac:grpSpMk id="166" creationId="{00000000-0000-0000-0000-000000000000}"/>
          </ac:grpSpMkLst>
        </pc:grpChg>
        <pc:graphicFrameChg chg="mod modGraphic">
          <ac:chgData name="VarZaT -" userId="6dbb09a28c5ffc65" providerId="LiveId" clId="{0A682211-A2C2-4FD2-921C-BF87F169135F}" dt="2025-01-09T18:17:32.842" v="1109" actId="14100"/>
          <ac:graphicFrameMkLst>
            <pc:docMk/>
            <pc:sldMk cId="0" sldId="263"/>
            <ac:graphicFrameMk id="156" creationId="{00000000-0000-0000-0000-000000000000}"/>
          </ac:graphicFrameMkLst>
        </pc:graphicFrameChg>
        <pc:picChg chg="add mod ord modCrop">
          <ac:chgData name="VarZaT -" userId="6dbb09a28c5ffc65" providerId="LiveId" clId="{0A682211-A2C2-4FD2-921C-BF87F169135F}" dt="2025-01-09T17:28:24.210" v="248" actId="167"/>
          <ac:picMkLst>
            <pc:docMk/>
            <pc:sldMk cId="0" sldId="263"/>
            <ac:picMk id="6" creationId="{D086D87D-D6F3-4784-7B12-963A7330DA94}"/>
          </ac:picMkLst>
        </pc:picChg>
        <pc:cxnChg chg="mod">
          <ac:chgData name="VarZaT -" userId="6dbb09a28c5ffc65" providerId="LiveId" clId="{0A682211-A2C2-4FD2-921C-BF87F169135F}" dt="2025-01-09T17:31:02.243" v="277" actId="14100"/>
          <ac:cxnSpMkLst>
            <pc:docMk/>
            <pc:sldMk cId="0" sldId="263"/>
            <ac:cxnSpMk id="162" creationId="{00000000-0000-0000-0000-000000000000}"/>
          </ac:cxnSpMkLst>
        </pc:cxnChg>
        <pc:cxnChg chg="mod">
          <ac:chgData name="VarZaT -" userId="6dbb09a28c5ffc65" providerId="LiveId" clId="{0A682211-A2C2-4FD2-921C-BF87F169135F}" dt="2025-01-09T17:31:15.484" v="280" actId="14100"/>
          <ac:cxnSpMkLst>
            <pc:docMk/>
            <pc:sldMk cId="0" sldId="263"/>
            <ac:cxnSpMk id="165" creationId="{00000000-0000-0000-0000-000000000000}"/>
          </ac:cxnSpMkLst>
        </pc:cxnChg>
      </pc:sldChg>
      <pc:sldChg chg="addSp modSp mod">
        <pc:chgData name="VarZaT -" userId="6dbb09a28c5ffc65" providerId="LiveId" clId="{0A682211-A2C2-4FD2-921C-BF87F169135F}" dt="2025-01-09T17:39:08.017" v="558" actId="20577"/>
        <pc:sldMkLst>
          <pc:docMk/>
          <pc:sldMk cId="0" sldId="264"/>
        </pc:sldMkLst>
        <pc:spChg chg="add mod">
          <ac:chgData name="VarZaT -" userId="6dbb09a28c5ffc65" providerId="LiveId" clId="{0A682211-A2C2-4FD2-921C-BF87F169135F}" dt="2025-01-09T17:08:48.177" v="67"/>
          <ac:spMkLst>
            <pc:docMk/>
            <pc:sldMk cId="0" sldId="264"/>
            <ac:spMk id="2" creationId="{B220C21F-51B5-31C3-8368-3A5780C6212A}"/>
          </ac:spMkLst>
        </pc:spChg>
        <pc:graphicFrameChg chg="mod">
          <ac:chgData name="VarZaT -" userId="6dbb09a28c5ffc65" providerId="LiveId" clId="{0A682211-A2C2-4FD2-921C-BF87F169135F}" dt="2025-01-09T17:13:33.028" v="138"/>
          <ac:graphicFrameMkLst>
            <pc:docMk/>
            <pc:sldMk cId="0" sldId="264"/>
            <ac:graphicFrameMk id="179" creationId="{00000000-0000-0000-0000-000000000000}"/>
          </ac:graphicFrameMkLst>
        </pc:graphicFrameChg>
        <pc:graphicFrameChg chg="mod modGraphic">
          <ac:chgData name="VarZaT -" userId="6dbb09a28c5ffc65" providerId="LiveId" clId="{0A682211-A2C2-4FD2-921C-BF87F169135F}" dt="2025-01-09T17:39:08.017" v="558" actId="20577"/>
          <ac:graphicFrameMkLst>
            <pc:docMk/>
            <pc:sldMk cId="0" sldId="264"/>
            <ac:graphicFrameMk id="182" creationId="{00000000-0000-0000-0000-000000000000}"/>
          </ac:graphicFrameMkLst>
        </pc:graphicFrameChg>
      </pc:sldChg>
      <pc:sldChg chg="addSp delSp modSp mod">
        <pc:chgData name="VarZaT -" userId="6dbb09a28c5ffc65" providerId="LiveId" clId="{0A682211-A2C2-4FD2-921C-BF87F169135F}" dt="2025-01-09T18:01:03.562" v="751" actId="14100"/>
        <pc:sldMkLst>
          <pc:docMk/>
          <pc:sldMk cId="0" sldId="265"/>
        </pc:sldMkLst>
        <pc:spChg chg="add mod">
          <ac:chgData name="VarZaT -" userId="6dbb09a28c5ffc65" providerId="LiveId" clId="{0A682211-A2C2-4FD2-921C-BF87F169135F}" dt="2025-01-09T17:08:48.981" v="68"/>
          <ac:spMkLst>
            <pc:docMk/>
            <pc:sldMk cId="0" sldId="265"/>
            <ac:spMk id="2" creationId="{91304022-5468-DF48-34C8-F3C826F5DAEC}"/>
          </ac:spMkLst>
        </pc:spChg>
        <pc:spChg chg="add del">
          <ac:chgData name="VarZaT -" userId="6dbb09a28c5ffc65" providerId="LiveId" clId="{0A682211-A2C2-4FD2-921C-BF87F169135F}" dt="2025-01-09T17:40:10.779" v="561" actId="22"/>
          <ac:spMkLst>
            <pc:docMk/>
            <pc:sldMk cId="0" sldId="265"/>
            <ac:spMk id="4" creationId="{2BDFA61D-89B9-73FE-D3B1-91AE247FC9F8}"/>
          </ac:spMkLst>
        </pc:spChg>
        <pc:spChg chg="add del">
          <ac:chgData name="VarZaT -" userId="6dbb09a28c5ffc65" providerId="LiveId" clId="{0A682211-A2C2-4FD2-921C-BF87F169135F}" dt="2025-01-09T17:40:15.008" v="567" actId="22"/>
          <ac:spMkLst>
            <pc:docMk/>
            <pc:sldMk cId="0" sldId="265"/>
            <ac:spMk id="6" creationId="{E12A6C83-C17D-DC37-330E-193898FEE0F8}"/>
          </ac:spMkLst>
        </pc:spChg>
        <pc:spChg chg="mod">
          <ac:chgData name="VarZaT -" userId="6dbb09a28c5ffc65" providerId="LiveId" clId="{0A682211-A2C2-4FD2-921C-BF87F169135F}" dt="2025-01-09T17:42:21.375" v="598" actId="20577"/>
          <ac:spMkLst>
            <pc:docMk/>
            <pc:sldMk cId="0" sldId="265"/>
            <ac:spMk id="12" creationId="{53ED5A80-320D-B03F-0B8B-A67EA96AF488}"/>
          </ac:spMkLst>
        </pc:spChg>
        <pc:spChg chg="add del">
          <ac:chgData name="VarZaT -" userId="6dbb09a28c5ffc65" providerId="LiveId" clId="{0A682211-A2C2-4FD2-921C-BF87F169135F}" dt="2025-01-09T17:44:51.573" v="631" actId="22"/>
          <ac:spMkLst>
            <pc:docMk/>
            <pc:sldMk cId="0" sldId="265"/>
            <ac:spMk id="19" creationId="{61252E21-F1AA-910E-36FD-8E284A965D41}"/>
          </ac:spMkLst>
        </pc:spChg>
        <pc:spChg chg="mod">
          <ac:chgData name="VarZaT -" userId="6dbb09a28c5ffc65" providerId="LiveId" clId="{0A682211-A2C2-4FD2-921C-BF87F169135F}" dt="2025-01-09T17:45:47.173" v="642"/>
          <ac:spMkLst>
            <pc:docMk/>
            <pc:sldMk cId="0" sldId="265"/>
            <ac:spMk id="24" creationId="{52903AA6-E951-414D-F15B-7D380C432219}"/>
          </ac:spMkLst>
        </pc:spChg>
        <pc:spChg chg="mod">
          <ac:chgData name="VarZaT -" userId="6dbb09a28c5ffc65" providerId="LiveId" clId="{0A682211-A2C2-4FD2-921C-BF87F169135F}" dt="2025-01-09T17:45:47.173" v="642"/>
          <ac:spMkLst>
            <pc:docMk/>
            <pc:sldMk cId="0" sldId="265"/>
            <ac:spMk id="25" creationId="{1BECB56F-62AB-A54E-08DD-753DAFFEA399}"/>
          </ac:spMkLst>
        </pc:spChg>
        <pc:spChg chg="mod">
          <ac:chgData name="VarZaT -" userId="6dbb09a28c5ffc65" providerId="LiveId" clId="{0A682211-A2C2-4FD2-921C-BF87F169135F}" dt="2025-01-09T17:46:29.725" v="649" actId="1076"/>
          <ac:spMkLst>
            <pc:docMk/>
            <pc:sldMk cId="0" sldId="265"/>
            <ac:spMk id="30" creationId="{00000000-0000-0000-0000-000000000000}"/>
          </ac:spMkLst>
        </pc:spChg>
        <pc:spChg chg="mod">
          <ac:chgData name="VarZaT -" userId="6dbb09a28c5ffc65" providerId="LiveId" clId="{0A682211-A2C2-4FD2-921C-BF87F169135F}" dt="2025-01-09T17:42:11.295" v="597" actId="20577"/>
          <ac:spMkLst>
            <pc:docMk/>
            <pc:sldMk cId="0" sldId="265"/>
            <ac:spMk id="193" creationId="{00000000-0000-0000-0000-000000000000}"/>
          </ac:spMkLst>
        </pc:spChg>
        <pc:spChg chg="mod">
          <ac:chgData name="VarZaT -" userId="6dbb09a28c5ffc65" providerId="LiveId" clId="{0A682211-A2C2-4FD2-921C-BF87F169135F}" dt="2025-01-09T18:01:03.562" v="751" actId="14100"/>
          <ac:spMkLst>
            <pc:docMk/>
            <pc:sldMk cId="0" sldId="265"/>
            <ac:spMk id="196" creationId="{00000000-0000-0000-0000-000000000000}"/>
          </ac:spMkLst>
        </pc:spChg>
        <pc:spChg chg="mod">
          <ac:chgData name="VarZaT -" userId="6dbb09a28c5ffc65" providerId="LiveId" clId="{0A682211-A2C2-4FD2-921C-BF87F169135F}" dt="2025-01-09T17:51:40.532" v="689" actId="206"/>
          <ac:spMkLst>
            <pc:docMk/>
            <pc:sldMk cId="0" sldId="265"/>
            <ac:spMk id="198" creationId="{00000000-0000-0000-0000-000000000000}"/>
          </ac:spMkLst>
        </pc:spChg>
        <pc:spChg chg="mod">
          <ac:chgData name="VarZaT -" userId="6dbb09a28c5ffc65" providerId="LiveId" clId="{0A682211-A2C2-4FD2-921C-BF87F169135F}" dt="2025-01-09T17:50:41.094" v="674" actId="20577"/>
          <ac:spMkLst>
            <pc:docMk/>
            <pc:sldMk cId="0" sldId="265"/>
            <ac:spMk id="204" creationId="{00000000-0000-0000-0000-000000000000}"/>
          </ac:spMkLst>
        </pc:spChg>
        <pc:grpChg chg="add mod">
          <ac:chgData name="VarZaT -" userId="6dbb09a28c5ffc65" providerId="LiveId" clId="{0A682211-A2C2-4FD2-921C-BF87F169135F}" dt="2025-01-09T17:42:29.106" v="600" actId="1076"/>
          <ac:grpSpMkLst>
            <pc:docMk/>
            <pc:sldMk cId="0" sldId="265"/>
            <ac:grpSpMk id="11" creationId="{801981B1-A25C-FBFF-D248-EAE3A6A0213A}"/>
          </ac:grpSpMkLst>
        </pc:grpChg>
        <pc:grpChg chg="add mod">
          <ac:chgData name="VarZaT -" userId="6dbb09a28c5ffc65" providerId="LiveId" clId="{0A682211-A2C2-4FD2-921C-BF87F169135F}" dt="2025-01-09T17:46:01.696" v="645" actId="1076"/>
          <ac:grpSpMkLst>
            <pc:docMk/>
            <pc:sldMk cId="0" sldId="265"/>
            <ac:grpSpMk id="22" creationId="{4296E5EF-63ED-085C-9D8E-A163B1C0AA5E}"/>
          </ac:grpSpMkLst>
        </pc:grpChg>
        <pc:grpChg chg="mod">
          <ac:chgData name="VarZaT -" userId="6dbb09a28c5ffc65" providerId="LiveId" clId="{0A682211-A2C2-4FD2-921C-BF87F169135F}" dt="2025-01-09T17:45:43.831" v="641" actId="1076"/>
          <ac:grpSpMkLst>
            <pc:docMk/>
            <pc:sldMk cId="0" sldId="265"/>
            <ac:grpSpMk id="29" creationId="{00000000-0000-0000-0000-000000000000}"/>
          </ac:grpSpMkLst>
        </pc:grpChg>
        <pc:grpChg chg="del">
          <ac:chgData name="VarZaT -" userId="6dbb09a28c5ffc65" providerId="LiveId" clId="{0A682211-A2C2-4FD2-921C-BF87F169135F}" dt="2025-01-09T17:39:15.263" v="559" actId="478"/>
          <ac:grpSpMkLst>
            <pc:docMk/>
            <pc:sldMk cId="0" sldId="265"/>
            <ac:grpSpMk id="41" creationId="{00000000-0000-0000-0000-000000000000}"/>
          </ac:grpSpMkLst>
        </pc:grpChg>
        <pc:grpChg chg="mod">
          <ac:chgData name="VarZaT -" userId="6dbb09a28c5ffc65" providerId="LiveId" clId="{0A682211-A2C2-4FD2-921C-BF87F169135F}" dt="2025-01-09T17:42:31.396" v="601" actId="1076"/>
          <ac:grpSpMkLst>
            <pc:docMk/>
            <pc:sldMk cId="0" sldId="265"/>
            <ac:grpSpMk id="192" creationId="{00000000-0000-0000-0000-000000000000}"/>
          </ac:grpSpMkLst>
        </pc:grpChg>
        <pc:grpChg chg="mod">
          <ac:chgData name="VarZaT -" userId="6dbb09a28c5ffc65" providerId="LiveId" clId="{0A682211-A2C2-4FD2-921C-BF87F169135F}" dt="2025-01-09T17:51:40.532" v="689" actId="206"/>
          <ac:grpSpMkLst>
            <pc:docMk/>
            <pc:sldMk cId="0" sldId="265"/>
            <ac:grpSpMk id="195" creationId="{00000000-0000-0000-0000-000000000000}"/>
          </ac:grpSpMkLst>
        </pc:grpChg>
        <pc:graphicFrameChg chg="mod modGraphic">
          <ac:chgData name="VarZaT -" userId="6dbb09a28c5ffc65" providerId="LiveId" clId="{0A682211-A2C2-4FD2-921C-BF87F169135F}" dt="2025-01-09T17:52:34.407" v="715" actId="1076"/>
          <ac:graphicFrameMkLst>
            <pc:docMk/>
            <pc:sldMk cId="0" sldId="265"/>
            <ac:graphicFrameMk id="36" creationId="{00000000-0000-0000-0000-000000000000}"/>
          </ac:graphicFrameMkLst>
        </pc:graphicFrameChg>
        <pc:graphicFrameChg chg="mod modGraphic">
          <ac:chgData name="VarZaT -" userId="6dbb09a28c5ffc65" providerId="LiveId" clId="{0A682211-A2C2-4FD2-921C-BF87F169135F}" dt="2025-01-09T17:45:53.166" v="644" actId="1076"/>
          <ac:graphicFrameMkLst>
            <pc:docMk/>
            <pc:sldMk cId="0" sldId="265"/>
            <ac:graphicFrameMk id="188" creationId="{00000000-0000-0000-0000-000000000000}"/>
          </ac:graphicFrameMkLst>
        </pc:graphicFrameChg>
        <pc:picChg chg="add del mod ord modCrop">
          <ac:chgData name="VarZaT -" userId="6dbb09a28c5ffc65" providerId="LiveId" clId="{0A682211-A2C2-4FD2-921C-BF87F169135F}" dt="2025-01-09T17:44:40.259" v="629" actId="478"/>
          <ac:picMkLst>
            <pc:docMk/>
            <pc:sldMk cId="0" sldId="265"/>
            <ac:picMk id="8" creationId="{EA23650C-185B-71C1-29A4-CF990D445E50}"/>
          </ac:picMkLst>
        </pc:picChg>
        <pc:picChg chg="add mod ord modCrop">
          <ac:chgData name="VarZaT -" userId="6dbb09a28c5ffc65" providerId="LiveId" clId="{0A682211-A2C2-4FD2-921C-BF87F169135F}" dt="2025-01-09T17:45:20.835" v="638" actId="167"/>
          <ac:picMkLst>
            <pc:docMk/>
            <pc:sldMk cId="0" sldId="265"/>
            <ac:picMk id="21" creationId="{360FAE4F-3F1D-527B-81FA-55F532A3DFAA}"/>
          </ac:picMkLst>
        </pc:picChg>
        <pc:cxnChg chg="add mod">
          <ac:chgData name="VarZaT -" userId="6dbb09a28c5ffc65" providerId="LiveId" clId="{0A682211-A2C2-4FD2-921C-BF87F169135F}" dt="2025-01-09T17:42:02.398" v="594"/>
          <ac:cxnSpMkLst>
            <pc:docMk/>
            <pc:sldMk cId="0" sldId="265"/>
            <ac:cxnSpMk id="10" creationId="{566DCA89-3E71-0F56-8705-5A915A7B242A}"/>
          </ac:cxnSpMkLst>
        </pc:cxnChg>
        <pc:cxnChg chg="mod">
          <ac:chgData name="VarZaT -" userId="6dbb09a28c5ffc65" providerId="LiveId" clId="{0A682211-A2C2-4FD2-921C-BF87F169135F}" dt="2025-01-09T17:50:21.730" v="661" actId="14100"/>
          <ac:cxnSpMkLst>
            <pc:docMk/>
            <pc:sldMk cId="0" sldId="265"/>
            <ac:cxnSpMk id="13" creationId="{6E1AA9F3-68A1-E19A-04FA-E81ED93F8B1E}"/>
          </ac:cxnSpMkLst>
        </pc:cxnChg>
        <pc:cxnChg chg="mod">
          <ac:chgData name="VarZaT -" userId="6dbb09a28c5ffc65" providerId="LiveId" clId="{0A682211-A2C2-4FD2-921C-BF87F169135F}" dt="2025-01-09T17:46:45.399" v="655" actId="14100"/>
          <ac:cxnSpMkLst>
            <pc:docMk/>
            <pc:sldMk cId="0" sldId="265"/>
            <ac:cxnSpMk id="31" creationId="{00000000-0000-0000-0000-000000000000}"/>
          </ac:cxnSpMkLst>
        </pc:cxnChg>
        <pc:cxnChg chg="add mod">
          <ac:chgData name="VarZaT -" userId="6dbb09a28c5ffc65" providerId="LiveId" clId="{0A682211-A2C2-4FD2-921C-BF87F169135F}" dt="2025-01-09T17:46:40.867" v="654" actId="14100"/>
          <ac:cxnSpMkLst>
            <pc:docMk/>
            <pc:sldMk cId="0" sldId="265"/>
            <ac:cxnSpMk id="38" creationId="{6E65E459-40C4-FF38-BA80-6438851530DE}"/>
          </ac:cxnSpMkLst>
        </pc:cxnChg>
        <pc:cxnChg chg="mod">
          <ac:chgData name="VarZaT -" userId="6dbb09a28c5ffc65" providerId="LiveId" clId="{0A682211-A2C2-4FD2-921C-BF87F169135F}" dt="2025-01-09T17:50:17.223" v="660" actId="14100"/>
          <ac:cxnSpMkLst>
            <pc:docMk/>
            <pc:sldMk cId="0" sldId="265"/>
            <ac:cxnSpMk id="194" creationId="{00000000-0000-0000-0000-000000000000}"/>
          </ac:cxnSpMkLst>
        </pc:cxnChg>
        <pc:cxnChg chg="mod">
          <ac:chgData name="VarZaT -" userId="6dbb09a28c5ffc65" providerId="LiveId" clId="{0A682211-A2C2-4FD2-921C-BF87F169135F}" dt="2025-01-09T18:01:03.562" v="751" actId="14100"/>
          <ac:cxnSpMkLst>
            <pc:docMk/>
            <pc:sldMk cId="0" sldId="265"/>
            <ac:cxnSpMk id="197" creationId="{00000000-0000-0000-0000-000000000000}"/>
          </ac:cxnSpMkLst>
        </pc:cxnChg>
      </pc:sldChg>
      <pc:sldChg chg="addSp modSp mod">
        <pc:chgData name="VarZaT -" userId="6dbb09a28c5ffc65" providerId="LiveId" clId="{0A682211-A2C2-4FD2-921C-BF87F169135F}" dt="2025-01-09T18:15:46.049" v="1107"/>
        <pc:sldMkLst>
          <pc:docMk/>
          <pc:sldMk cId="0" sldId="266"/>
        </pc:sldMkLst>
        <pc:spChg chg="add mod">
          <ac:chgData name="VarZaT -" userId="6dbb09a28c5ffc65" providerId="LiveId" clId="{0A682211-A2C2-4FD2-921C-BF87F169135F}" dt="2025-01-09T17:08:49.714" v="69"/>
          <ac:spMkLst>
            <pc:docMk/>
            <pc:sldMk cId="0" sldId="266"/>
            <ac:spMk id="2" creationId="{DD255D61-A4D0-B262-3B3C-C694C3FF27C7}"/>
          </ac:spMkLst>
        </pc:spChg>
        <pc:graphicFrameChg chg="mod">
          <ac:chgData name="VarZaT -" userId="6dbb09a28c5ffc65" providerId="LiveId" clId="{0A682211-A2C2-4FD2-921C-BF87F169135F}" dt="2025-01-09T17:13:33.028" v="138"/>
          <ac:graphicFrameMkLst>
            <pc:docMk/>
            <pc:sldMk cId="0" sldId="266"/>
            <ac:graphicFrameMk id="212" creationId="{00000000-0000-0000-0000-000000000000}"/>
          </ac:graphicFrameMkLst>
        </pc:graphicFrameChg>
        <pc:graphicFrameChg chg="mod modGraphic">
          <ac:chgData name="VarZaT -" userId="6dbb09a28c5ffc65" providerId="LiveId" clId="{0A682211-A2C2-4FD2-921C-BF87F169135F}" dt="2025-01-09T18:15:46.049" v="1107"/>
          <ac:graphicFrameMkLst>
            <pc:docMk/>
            <pc:sldMk cId="0" sldId="266"/>
            <ac:graphicFrameMk id="215" creationId="{00000000-0000-0000-0000-000000000000}"/>
          </ac:graphicFrameMkLst>
        </pc:graphicFrameChg>
      </pc:sldChg>
      <pc:sldChg chg="addSp modSp mod">
        <pc:chgData name="VarZaT -" userId="6dbb09a28c5ffc65" providerId="LiveId" clId="{0A682211-A2C2-4FD2-921C-BF87F169135F}" dt="2025-01-09T18:18:10.693" v="1120" actId="20577"/>
        <pc:sldMkLst>
          <pc:docMk/>
          <pc:sldMk cId="0" sldId="269"/>
        </pc:sldMkLst>
        <pc:spChg chg="add mod">
          <ac:chgData name="VarZaT -" userId="6dbb09a28c5ffc65" providerId="LiveId" clId="{0A682211-A2C2-4FD2-921C-BF87F169135F}" dt="2025-01-09T17:08:50.390" v="70"/>
          <ac:spMkLst>
            <pc:docMk/>
            <pc:sldMk cId="0" sldId="269"/>
            <ac:spMk id="2" creationId="{80074898-DB0C-87CF-961F-0EFE35424D6F}"/>
          </ac:spMkLst>
        </pc:spChg>
        <pc:spChg chg="mod">
          <ac:chgData name="VarZaT -" userId="6dbb09a28c5ffc65" providerId="LiveId" clId="{0A682211-A2C2-4FD2-921C-BF87F169135F}" dt="2025-01-09T18:18:10.693" v="1120" actId="20577"/>
          <ac:spMkLst>
            <pc:docMk/>
            <pc:sldMk cId="0" sldId="269"/>
            <ac:spMk id="262" creationId="{00000000-0000-0000-0000-000000000000}"/>
          </ac:spMkLst>
        </pc:spChg>
        <pc:graphicFrameChg chg="mod">
          <ac:chgData name="VarZaT -" userId="6dbb09a28c5ffc65" providerId="LiveId" clId="{0A682211-A2C2-4FD2-921C-BF87F169135F}" dt="2025-01-09T17:13:33.028" v="138"/>
          <ac:graphicFrameMkLst>
            <pc:docMk/>
            <pc:sldMk cId="0" sldId="269"/>
            <ac:graphicFrameMk id="256" creationId="{00000000-0000-0000-0000-000000000000}"/>
          </ac:graphicFrameMkLst>
        </pc:graphicFrameChg>
        <pc:picChg chg="add mod">
          <ac:chgData name="VarZaT -" userId="6dbb09a28c5ffc65" providerId="LiveId" clId="{0A682211-A2C2-4FD2-921C-BF87F169135F}" dt="2025-01-09T18:17:50.724" v="1114" actId="14100"/>
          <ac:picMkLst>
            <pc:docMk/>
            <pc:sldMk cId="0" sldId="269"/>
            <ac:picMk id="3" creationId="{CFD28351-4A92-B549-1017-2697DA2722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SRNTGT013</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MINISTRY OFF FOREIGN AFFAIRS,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Bilde 2">
            <a:extLst>
              <a:ext uri="{FF2B5EF4-FFF2-40B4-BE49-F238E27FC236}">
                <a16:creationId xmlns:a16="http://schemas.microsoft.com/office/drawing/2014/main" id="{C43414A0-40EC-7570-5A99-879924860703}"/>
              </a:ext>
            </a:extLst>
          </p:cNvPr>
          <p:cNvPicPr>
            <a:picLocks noChangeAspect="1"/>
          </p:cNvPicPr>
          <p:nvPr/>
        </p:nvPicPr>
        <p:blipFill>
          <a:blip r:embed="rId3"/>
          <a:srcRect l="-88" b="19285"/>
          <a:stretch/>
        </p:blipFill>
        <p:spPr>
          <a:xfrm>
            <a:off x="1" y="1888332"/>
            <a:ext cx="15119350" cy="8803482"/>
          </a:xfrm>
          <a:prstGeom prst="rect">
            <a:avLst/>
          </a:prstGeom>
        </p:spPr>
      </p:pic>
      <p:graphicFrame>
        <p:nvGraphicFramePr>
          <p:cNvPr id="62" name="Google Shape;62;p14"/>
          <p:cNvGraphicFramePr/>
          <p:nvPr>
            <p:extLst>
              <p:ext uri="{D42A27DB-BD31-4B8C-83A1-F6EECF244321}">
                <p14:modId xmlns:p14="http://schemas.microsoft.com/office/powerpoint/2010/main" val="2324962935"/>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JOINT OPERATIONS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a:t>
                      </a:r>
                      <a:r>
                        <a:rPr lang="fr" sz="1500" b="1" dirty="0"/>
                        <a:t>CATCODE: 11</a:t>
                      </a:r>
                      <a:endParaRPr sz="1500" b="1" dirty="0"/>
                    </a:p>
                    <a:p>
                      <a:pPr marL="0" lvl="0" indent="0" algn="l" rtl="0">
                        <a:spcBef>
                          <a:spcPts val="0"/>
                        </a:spcBef>
                        <a:spcAft>
                          <a:spcPts val="0"/>
                        </a:spcAft>
                        <a:buNone/>
                      </a:pPr>
                      <a:r>
                        <a:rPr lang="fr" sz="1500" b="1" dirty="0"/>
                        <a:t>MIDB GEO: </a:t>
                      </a:r>
                      <a:r>
                        <a:rPr lang="pt-BR" sz="1500" b="1" dirty="0"/>
                        <a:t>N 68 57.773 E 033 04.002</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2612720" y="6276747"/>
            <a:ext cx="3013380"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MINISTRY OF FOREIGN AFFAIRS</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SRNTGT013</a:t>
            </a:r>
            <a:endParaRPr b="1" dirty="0">
              <a:solidFill>
                <a:schemeClr val="dk1"/>
              </a:solidFill>
            </a:endParaRPr>
          </a:p>
        </p:txBody>
      </p:sp>
      <p:cxnSp>
        <p:nvCxnSpPr>
          <p:cNvPr id="68" name="Google Shape;68;p14"/>
          <p:cNvCxnSpPr>
            <a:cxnSpLocks/>
            <a:stCxn id="67" idx="2"/>
          </p:cNvCxnSpPr>
          <p:nvPr/>
        </p:nvCxnSpPr>
        <p:spPr>
          <a:xfrm>
            <a:off x="4119410" y="6778947"/>
            <a:ext cx="1250309" cy="1307778"/>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5084645" y="7800426"/>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dirty="0">
                <a:solidFill>
                  <a:schemeClr val="dk1"/>
                </a:solidFill>
              </a:rPr>
              <a:t>.</a:t>
            </a:r>
            <a:endParaRPr sz="2000" b="1" dirty="0">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8" name="Rektangel 17"/>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6" name="Bilde 5">
            <a:extLst>
              <a:ext uri="{FF2B5EF4-FFF2-40B4-BE49-F238E27FC236}">
                <a16:creationId xmlns:a16="http://schemas.microsoft.com/office/drawing/2014/main" id="{C617D9A2-01EA-B5E4-CC14-6EBA989394FE}"/>
              </a:ext>
            </a:extLst>
          </p:cNvPr>
          <p:cNvPicPr>
            <a:picLocks noChangeAspect="1"/>
          </p:cNvPicPr>
          <p:nvPr/>
        </p:nvPicPr>
        <p:blipFill>
          <a:blip r:embed="rId3"/>
          <a:srcRect l="11928" t="3866" b="4968"/>
          <a:stretch/>
        </p:blipFill>
        <p:spPr>
          <a:xfrm>
            <a:off x="0" y="1888331"/>
            <a:ext cx="15119350" cy="8803482"/>
          </a:xfrm>
          <a:prstGeom prst="rect">
            <a:avLst/>
          </a:prstGeom>
        </p:spPr>
      </p:pic>
      <p:graphicFrame>
        <p:nvGraphicFramePr>
          <p:cNvPr id="75" name="Google Shape;75;p15"/>
          <p:cNvGraphicFramePr/>
          <p:nvPr>
            <p:extLst>
              <p:ext uri="{D42A27DB-BD31-4B8C-83A1-F6EECF244321}">
                <p14:modId xmlns:p14="http://schemas.microsoft.com/office/powerpoint/2010/main" val="3961740004"/>
              </p:ext>
            </p:extLst>
          </p:nvPr>
        </p:nvGraphicFramePr>
        <p:xfrm>
          <a:off x="0" y="0"/>
          <a:ext cx="15119350" cy="10692163"/>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8">
                  <a:extLst>
                    <a:ext uri="{9D8B030D-6E8A-4147-A177-3AD203B41FA5}">
                      <a16:colId xmlns:a16="http://schemas.microsoft.com/office/drawing/2014/main" val="20003"/>
                    </a:ext>
                  </a:extLst>
                </a:gridCol>
              </a:tblGrid>
              <a:tr h="79210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FACILITY OUTLINE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470">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2243">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58ECA57B-196F-E1D0-34AE-007D07B36DA2}"/>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Åttekant 6">
            <a:extLst>
              <a:ext uri="{FF2B5EF4-FFF2-40B4-BE49-F238E27FC236}">
                <a16:creationId xmlns:a16="http://schemas.microsoft.com/office/drawing/2014/main" id="{627018AF-F430-184D-3DE2-7EA79B222D4F}"/>
              </a:ext>
            </a:extLst>
          </p:cNvPr>
          <p:cNvSpPr/>
          <p:nvPr/>
        </p:nvSpPr>
        <p:spPr>
          <a:xfrm>
            <a:off x="4944596" y="5549106"/>
            <a:ext cx="554504" cy="483394"/>
          </a:xfrm>
          <a:custGeom>
            <a:avLst/>
            <a:gdLst>
              <a:gd name="connsiteX0" fmla="*/ 0 w 914400"/>
              <a:gd name="connsiteY0" fmla="*/ 267819 h 914400"/>
              <a:gd name="connsiteX1" fmla="*/ 267819 w 914400"/>
              <a:gd name="connsiteY1" fmla="*/ 0 h 914400"/>
              <a:gd name="connsiteX2" fmla="*/ 646581 w 914400"/>
              <a:gd name="connsiteY2" fmla="*/ 0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0 w 914400"/>
              <a:gd name="connsiteY0" fmla="*/ 267819 h 914400"/>
              <a:gd name="connsiteX1" fmla="*/ 267819 w 914400"/>
              <a:gd name="connsiteY1" fmla="*/ 0 h 914400"/>
              <a:gd name="connsiteX2" fmla="*/ 618006 w 914400"/>
              <a:gd name="connsiteY2" fmla="*/ 219075 h 914400"/>
              <a:gd name="connsiteX3" fmla="*/ 914400 w 914400"/>
              <a:gd name="connsiteY3" fmla="*/ 267819 h 914400"/>
              <a:gd name="connsiteX4" fmla="*/ 914400 w 914400"/>
              <a:gd name="connsiteY4" fmla="*/ 646581 h 914400"/>
              <a:gd name="connsiteX5" fmla="*/ 646581 w 914400"/>
              <a:gd name="connsiteY5" fmla="*/ 914400 h 914400"/>
              <a:gd name="connsiteX6" fmla="*/ 267819 w 914400"/>
              <a:gd name="connsiteY6" fmla="*/ 914400 h 914400"/>
              <a:gd name="connsiteX7" fmla="*/ 0 w 914400"/>
              <a:gd name="connsiteY7" fmla="*/ 646581 h 914400"/>
              <a:gd name="connsiteX8" fmla="*/ 0 w 914400"/>
              <a:gd name="connsiteY8" fmla="*/ 267819 h 914400"/>
              <a:gd name="connsiteX0" fmla="*/ 0 w 914400"/>
              <a:gd name="connsiteY0" fmla="*/ 48744 h 695325"/>
              <a:gd name="connsiteX1" fmla="*/ 234481 w 914400"/>
              <a:gd name="connsiteY1" fmla="*/ 76200 h 695325"/>
              <a:gd name="connsiteX2" fmla="*/ 618006 w 914400"/>
              <a:gd name="connsiteY2" fmla="*/ 0 h 695325"/>
              <a:gd name="connsiteX3" fmla="*/ 914400 w 914400"/>
              <a:gd name="connsiteY3" fmla="*/ 48744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48744 h 695325"/>
              <a:gd name="connsiteX1" fmla="*/ 201144 w 914400"/>
              <a:gd name="connsiteY1" fmla="*/ 57150 h 695325"/>
              <a:gd name="connsiteX2" fmla="*/ 618006 w 914400"/>
              <a:gd name="connsiteY2" fmla="*/ 0 h 695325"/>
              <a:gd name="connsiteX3" fmla="*/ 914400 w 914400"/>
              <a:gd name="connsiteY3" fmla="*/ 48744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48744 h 695325"/>
              <a:gd name="connsiteX1" fmla="*/ 201144 w 914400"/>
              <a:gd name="connsiteY1" fmla="*/ 57150 h 695325"/>
              <a:gd name="connsiteX2" fmla="*/ 618006 w 914400"/>
              <a:gd name="connsiteY2" fmla="*/ 0 h 695325"/>
              <a:gd name="connsiteX3" fmla="*/ 671512 w 914400"/>
              <a:gd name="connsiteY3" fmla="*/ 396407 h 695325"/>
              <a:gd name="connsiteX4" fmla="*/ 914400 w 914400"/>
              <a:gd name="connsiteY4" fmla="*/ 427506 h 695325"/>
              <a:gd name="connsiteX5" fmla="*/ 646581 w 914400"/>
              <a:gd name="connsiteY5" fmla="*/ 695325 h 695325"/>
              <a:gd name="connsiteX6" fmla="*/ 267819 w 914400"/>
              <a:gd name="connsiteY6" fmla="*/ 695325 h 695325"/>
              <a:gd name="connsiteX7" fmla="*/ 0 w 914400"/>
              <a:gd name="connsiteY7" fmla="*/ 427506 h 695325"/>
              <a:gd name="connsiteX8" fmla="*/ 0 w 914400"/>
              <a:gd name="connsiteY8" fmla="*/ 48744 h 695325"/>
              <a:gd name="connsiteX0" fmla="*/ 0 w 914400"/>
              <a:gd name="connsiteY0" fmla="*/ 39219 h 685800"/>
              <a:gd name="connsiteX1" fmla="*/ 201144 w 914400"/>
              <a:gd name="connsiteY1" fmla="*/ 47625 h 685800"/>
              <a:gd name="connsiteX2" fmla="*/ 651344 w 914400"/>
              <a:gd name="connsiteY2" fmla="*/ 0 h 685800"/>
              <a:gd name="connsiteX3" fmla="*/ 671512 w 914400"/>
              <a:gd name="connsiteY3" fmla="*/ 386882 h 685800"/>
              <a:gd name="connsiteX4" fmla="*/ 914400 w 914400"/>
              <a:gd name="connsiteY4" fmla="*/ 417981 h 685800"/>
              <a:gd name="connsiteX5" fmla="*/ 646581 w 914400"/>
              <a:gd name="connsiteY5" fmla="*/ 685800 h 685800"/>
              <a:gd name="connsiteX6" fmla="*/ 267819 w 914400"/>
              <a:gd name="connsiteY6" fmla="*/ 685800 h 685800"/>
              <a:gd name="connsiteX7" fmla="*/ 0 w 914400"/>
              <a:gd name="connsiteY7" fmla="*/ 417981 h 685800"/>
              <a:gd name="connsiteX8" fmla="*/ 0 w 914400"/>
              <a:gd name="connsiteY8" fmla="*/ 39219 h 685800"/>
              <a:gd name="connsiteX0" fmla="*/ 0 w 671512"/>
              <a:gd name="connsiteY0" fmla="*/ 39219 h 685800"/>
              <a:gd name="connsiteX1" fmla="*/ 201144 w 671512"/>
              <a:gd name="connsiteY1" fmla="*/ 47625 h 685800"/>
              <a:gd name="connsiteX2" fmla="*/ 651344 w 671512"/>
              <a:gd name="connsiteY2" fmla="*/ 0 h 685800"/>
              <a:gd name="connsiteX3" fmla="*/ 671512 w 671512"/>
              <a:gd name="connsiteY3" fmla="*/ 386882 h 685800"/>
              <a:gd name="connsiteX4" fmla="*/ 352425 w 671512"/>
              <a:gd name="connsiteY4" fmla="*/ 403694 h 685800"/>
              <a:gd name="connsiteX5" fmla="*/ 646581 w 671512"/>
              <a:gd name="connsiteY5" fmla="*/ 685800 h 685800"/>
              <a:gd name="connsiteX6" fmla="*/ 267819 w 671512"/>
              <a:gd name="connsiteY6" fmla="*/ 685800 h 685800"/>
              <a:gd name="connsiteX7" fmla="*/ 0 w 671512"/>
              <a:gd name="connsiteY7" fmla="*/ 417981 h 685800"/>
              <a:gd name="connsiteX8" fmla="*/ 0 w 671512"/>
              <a:gd name="connsiteY8" fmla="*/ 39219 h 685800"/>
              <a:gd name="connsiteX0" fmla="*/ 0 w 671512"/>
              <a:gd name="connsiteY0" fmla="*/ 39219 h 685800"/>
              <a:gd name="connsiteX1" fmla="*/ 201144 w 671512"/>
              <a:gd name="connsiteY1" fmla="*/ 47625 h 685800"/>
              <a:gd name="connsiteX2" fmla="*/ 651344 w 671512"/>
              <a:gd name="connsiteY2" fmla="*/ 0 h 685800"/>
              <a:gd name="connsiteX3" fmla="*/ 671512 w 671512"/>
              <a:gd name="connsiteY3" fmla="*/ 386882 h 685800"/>
              <a:gd name="connsiteX4" fmla="*/ 352425 w 671512"/>
              <a:gd name="connsiteY4" fmla="*/ 403694 h 685800"/>
              <a:gd name="connsiteX5" fmla="*/ 203669 w 671512"/>
              <a:gd name="connsiteY5" fmla="*/ 404812 h 685800"/>
              <a:gd name="connsiteX6" fmla="*/ 267819 w 671512"/>
              <a:gd name="connsiteY6" fmla="*/ 685800 h 685800"/>
              <a:gd name="connsiteX7" fmla="*/ 0 w 671512"/>
              <a:gd name="connsiteY7" fmla="*/ 417981 h 685800"/>
              <a:gd name="connsiteX8" fmla="*/ 0 w 671512"/>
              <a:gd name="connsiteY8" fmla="*/ 39219 h 685800"/>
              <a:gd name="connsiteX0" fmla="*/ 0 w 671512"/>
              <a:gd name="connsiteY0" fmla="*/ 39219 h 433388"/>
              <a:gd name="connsiteX1" fmla="*/ 201144 w 671512"/>
              <a:gd name="connsiteY1" fmla="*/ 47625 h 433388"/>
              <a:gd name="connsiteX2" fmla="*/ 651344 w 671512"/>
              <a:gd name="connsiteY2" fmla="*/ 0 h 433388"/>
              <a:gd name="connsiteX3" fmla="*/ 671512 w 671512"/>
              <a:gd name="connsiteY3" fmla="*/ 386882 h 433388"/>
              <a:gd name="connsiteX4" fmla="*/ 352425 w 671512"/>
              <a:gd name="connsiteY4" fmla="*/ 403694 h 433388"/>
              <a:gd name="connsiteX5" fmla="*/ 203669 w 671512"/>
              <a:gd name="connsiteY5" fmla="*/ 404812 h 433388"/>
              <a:gd name="connsiteX6" fmla="*/ 134469 w 671512"/>
              <a:gd name="connsiteY6" fmla="*/ 433388 h 433388"/>
              <a:gd name="connsiteX7" fmla="*/ 0 w 671512"/>
              <a:gd name="connsiteY7" fmla="*/ 417981 h 433388"/>
              <a:gd name="connsiteX8" fmla="*/ 0 w 671512"/>
              <a:gd name="connsiteY8" fmla="*/ 39219 h 433388"/>
              <a:gd name="connsiteX0" fmla="*/ 0 w 671512"/>
              <a:gd name="connsiteY0" fmla="*/ 39219 h 417981"/>
              <a:gd name="connsiteX1" fmla="*/ 201144 w 671512"/>
              <a:gd name="connsiteY1" fmla="*/ 47625 h 417981"/>
              <a:gd name="connsiteX2" fmla="*/ 651344 w 671512"/>
              <a:gd name="connsiteY2" fmla="*/ 0 h 417981"/>
              <a:gd name="connsiteX3" fmla="*/ 671512 w 671512"/>
              <a:gd name="connsiteY3" fmla="*/ 386882 h 417981"/>
              <a:gd name="connsiteX4" fmla="*/ 352425 w 671512"/>
              <a:gd name="connsiteY4" fmla="*/ 403694 h 417981"/>
              <a:gd name="connsiteX5" fmla="*/ 203669 w 671512"/>
              <a:gd name="connsiteY5" fmla="*/ 404812 h 417981"/>
              <a:gd name="connsiteX6" fmla="*/ 201144 w 671512"/>
              <a:gd name="connsiteY6" fmla="*/ 271463 h 417981"/>
              <a:gd name="connsiteX7" fmla="*/ 0 w 671512"/>
              <a:gd name="connsiteY7" fmla="*/ 417981 h 417981"/>
              <a:gd name="connsiteX8" fmla="*/ 0 w 671512"/>
              <a:gd name="connsiteY8" fmla="*/ 39219 h 417981"/>
              <a:gd name="connsiteX0" fmla="*/ 0 w 671512"/>
              <a:gd name="connsiteY0" fmla="*/ 39219 h 417981"/>
              <a:gd name="connsiteX1" fmla="*/ 201144 w 671512"/>
              <a:gd name="connsiteY1" fmla="*/ 47625 h 417981"/>
              <a:gd name="connsiteX2" fmla="*/ 651344 w 671512"/>
              <a:gd name="connsiteY2" fmla="*/ 0 h 417981"/>
              <a:gd name="connsiteX3" fmla="*/ 671512 w 671512"/>
              <a:gd name="connsiteY3" fmla="*/ 386882 h 417981"/>
              <a:gd name="connsiteX4" fmla="*/ 352425 w 671512"/>
              <a:gd name="connsiteY4" fmla="*/ 403694 h 417981"/>
              <a:gd name="connsiteX5" fmla="*/ 222719 w 671512"/>
              <a:gd name="connsiteY5" fmla="*/ 414337 h 417981"/>
              <a:gd name="connsiteX6" fmla="*/ 201144 w 671512"/>
              <a:gd name="connsiteY6" fmla="*/ 271463 h 417981"/>
              <a:gd name="connsiteX7" fmla="*/ 0 w 671512"/>
              <a:gd name="connsiteY7" fmla="*/ 417981 h 417981"/>
              <a:gd name="connsiteX8" fmla="*/ 0 w 671512"/>
              <a:gd name="connsiteY8" fmla="*/ 39219 h 417981"/>
              <a:gd name="connsiteX0" fmla="*/ 0 w 671512"/>
              <a:gd name="connsiteY0" fmla="*/ 39219 h 414337"/>
              <a:gd name="connsiteX1" fmla="*/ 201144 w 671512"/>
              <a:gd name="connsiteY1" fmla="*/ 47625 h 414337"/>
              <a:gd name="connsiteX2" fmla="*/ 651344 w 671512"/>
              <a:gd name="connsiteY2" fmla="*/ 0 h 414337"/>
              <a:gd name="connsiteX3" fmla="*/ 671512 w 671512"/>
              <a:gd name="connsiteY3" fmla="*/ 386882 h 414337"/>
              <a:gd name="connsiteX4" fmla="*/ 352425 w 671512"/>
              <a:gd name="connsiteY4" fmla="*/ 403694 h 414337"/>
              <a:gd name="connsiteX5" fmla="*/ 222719 w 671512"/>
              <a:gd name="connsiteY5" fmla="*/ 414337 h 414337"/>
              <a:gd name="connsiteX6" fmla="*/ 201144 w 671512"/>
              <a:gd name="connsiteY6" fmla="*/ 271463 h 414337"/>
              <a:gd name="connsiteX7" fmla="*/ 195262 w 671512"/>
              <a:gd name="connsiteY7" fmla="*/ 184618 h 414337"/>
              <a:gd name="connsiteX8" fmla="*/ 0 w 671512"/>
              <a:gd name="connsiteY8" fmla="*/ 39219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20169 w 490537"/>
              <a:gd name="connsiteY6" fmla="*/ 271463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29694 w 490537"/>
              <a:gd name="connsiteY6" fmla="*/ 269082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43981 w 490537"/>
              <a:gd name="connsiteY6" fmla="*/ 266700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66700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43981 w 490537"/>
              <a:gd name="connsiteY6" fmla="*/ 271462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14287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35718 w 490537"/>
              <a:gd name="connsiteY7" fmla="*/ 184618 h 414337"/>
              <a:gd name="connsiteX8" fmla="*/ 0 w 490537"/>
              <a:gd name="connsiteY8" fmla="*/ 86844 h 414337"/>
              <a:gd name="connsiteX0" fmla="*/ 0 w 490537"/>
              <a:gd name="connsiteY0" fmla="*/ 86844 h 414337"/>
              <a:gd name="connsiteX1" fmla="*/ 20169 w 490537"/>
              <a:gd name="connsiteY1" fmla="*/ 47625 h 414337"/>
              <a:gd name="connsiteX2" fmla="*/ 470369 w 490537"/>
              <a:gd name="connsiteY2" fmla="*/ 0 h 414337"/>
              <a:gd name="connsiteX3" fmla="*/ 490537 w 490537"/>
              <a:gd name="connsiteY3" fmla="*/ 386882 h 414337"/>
              <a:gd name="connsiteX4" fmla="*/ 171450 w 490537"/>
              <a:gd name="connsiteY4" fmla="*/ 403694 h 414337"/>
              <a:gd name="connsiteX5" fmla="*/ 41744 w 490537"/>
              <a:gd name="connsiteY5" fmla="*/ 414337 h 414337"/>
              <a:gd name="connsiteX6" fmla="*/ 34456 w 490537"/>
              <a:gd name="connsiteY6" fmla="*/ 273844 h 414337"/>
              <a:gd name="connsiteX7" fmla="*/ 26193 w 490537"/>
              <a:gd name="connsiteY7" fmla="*/ 184618 h 414337"/>
              <a:gd name="connsiteX8" fmla="*/ 0 w 490537"/>
              <a:gd name="connsiteY8" fmla="*/ 86844 h 414337"/>
              <a:gd name="connsiteX0" fmla="*/ 1262 w 470368"/>
              <a:gd name="connsiteY0" fmla="*/ 93988 h 414337"/>
              <a:gd name="connsiteX1" fmla="*/ 0 w 470368"/>
              <a:gd name="connsiteY1" fmla="*/ 47625 h 414337"/>
              <a:gd name="connsiteX2" fmla="*/ 450200 w 470368"/>
              <a:gd name="connsiteY2" fmla="*/ 0 h 414337"/>
              <a:gd name="connsiteX3" fmla="*/ 470368 w 470368"/>
              <a:gd name="connsiteY3" fmla="*/ 386882 h 414337"/>
              <a:gd name="connsiteX4" fmla="*/ 151281 w 470368"/>
              <a:gd name="connsiteY4" fmla="*/ 403694 h 414337"/>
              <a:gd name="connsiteX5" fmla="*/ 21575 w 470368"/>
              <a:gd name="connsiteY5" fmla="*/ 414337 h 414337"/>
              <a:gd name="connsiteX6" fmla="*/ 14287 w 470368"/>
              <a:gd name="connsiteY6" fmla="*/ 273844 h 414337"/>
              <a:gd name="connsiteX7" fmla="*/ 6024 w 470368"/>
              <a:gd name="connsiteY7" fmla="*/ 184618 h 414337"/>
              <a:gd name="connsiteX8" fmla="*/ 1262 w 470368"/>
              <a:gd name="connsiteY8" fmla="*/ 93988 h 414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0368" h="414337">
                <a:moveTo>
                  <a:pt x="1262" y="93988"/>
                </a:moveTo>
                <a:cubicBezTo>
                  <a:pt x="841" y="78534"/>
                  <a:pt x="421" y="63079"/>
                  <a:pt x="0" y="47625"/>
                </a:cubicBezTo>
                <a:lnTo>
                  <a:pt x="450200" y="0"/>
                </a:lnTo>
                <a:lnTo>
                  <a:pt x="470368" y="386882"/>
                </a:lnTo>
                <a:lnTo>
                  <a:pt x="151281" y="403694"/>
                </a:lnTo>
                <a:lnTo>
                  <a:pt x="21575" y="414337"/>
                </a:lnTo>
                <a:cubicBezTo>
                  <a:pt x="20733" y="369887"/>
                  <a:pt x="15129" y="318294"/>
                  <a:pt x="14287" y="273844"/>
                </a:cubicBezTo>
                <a:cubicBezTo>
                  <a:pt x="14708" y="244102"/>
                  <a:pt x="5603" y="214360"/>
                  <a:pt x="6024" y="184618"/>
                </a:cubicBezTo>
                <a:lnTo>
                  <a:pt x="1262" y="93988"/>
                </a:lnTo>
                <a:close/>
              </a:path>
            </a:pathLst>
          </a:cu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6" name="Bilde 5">
            <a:extLst>
              <a:ext uri="{FF2B5EF4-FFF2-40B4-BE49-F238E27FC236}">
                <a16:creationId xmlns:a16="http://schemas.microsoft.com/office/drawing/2014/main" id="{D086D87D-D6F3-4784-7B12-963A7330DA94}"/>
              </a:ext>
            </a:extLst>
          </p:cNvPr>
          <p:cNvPicPr>
            <a:picLocks noChangeAspect="1"/>
          </p:cNvPicPr>
          <p:nvPr/>
        </p:nvPicPr>
        <p:blipFill>
          <a:blip r:embed="rId3"/>
          <a:srcRect r="3395"/>
          <a:stretch/>
        </p:blipFill>
        <p:spPr>
          <a:xfrm>
            <a:off x="0" y="1888331"/>
            <a:ext cx="15119350" cy="8803482"/>
          </a:xfrm>
          <a:prstGeom prst="rect">
            <a:avLst/>
          </a:prstGeom>
        </p:spPr>
      </p:pic>
      <p:graphicFrame>
        <p:nvGraphicFramePr>
          <p:cNvPr id="156" name="Google Shape;156;p20"/>
          <p:cNvGraphicFramePr/>
          <p:nvPr>
            <p:extLst>
              <p:ext uri="{D42A27DB-BD31-4B8C-83A1-F6EECF244321}">
                <p14:modId xmlns:p14="http://schemas.microsoft.com/office/powerpoint/2010/main" val="1552103117"/>
              </p:ext>
            </p:extLst>
          </p:nvPr>
        </p:nvGraphicFramePr>
        <p:xfrm>
          <a:off x="0" y="0"/>
          <a:ext cx="15119350" cy="10696535"/>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3">
                  <a:extLst>
                    <a:ext uri="{9D8B030D-6E8A-4147-A177-3AD203B41FA5}">
                      <a16:colId xmlns:a16="http://schemas.microsoft.com/office/drawing/2014/main" val="20002"/>
                    </a:ext>
                  </a:extLst>
                </a:gridCol>
                <a:gridCol w="3758189">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dirty="0"/>
                    </a:p>
                    <a:p>
                      <a:pPr marL="0" lvl="0" indent="0" algn="l" rtl="0">
                        <a:spcBef>
                          <a:spcPts val="0"/>
                        </a:spcBef>
                        <a:spcAft>
                          <a:spcPts val="0"/>
                        </a:spcAft>
                        <a:buNone/>
                      </a:pPr>
                      <a:r>
                        <a:rPr lang="fr" sz="2000" b="1" dirty="0"/>
                        <a:t>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60" name="Google Shape;160;p20"/>
          <p:cNvGrpSpPr/>
          <p:nvPr/>
        </p:nvGrpSpPr>
        <p:grpSpPr>
          <a:xfrm>
            <a:off x="10020300" y="2513075"/>
            <a:ext cx="1864182" cy="890525"/>
            <a:chOff x="2987112" y="6965375"/>
            <a:chExt cx="1850487" cy="890525"/>
          </a:xfrm>
        </p:grpSpPr>
        <p:sp>
          <p:nvSpPr>
            <p:cNvPr id="161" name="Google Shape;161;p20"/>
            <p:cNvSpPr txBox="1"/>
            <p:nvPr/>
          </p:nvSpPr>
          <p:spPr>
            <a:xfrm>
              <a:off x="3945099"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2"/>
              <a:endCxn id="14" idx="5"/>
            </p:cNvCxnSpPr>
            <p:nvPr/>
          </p:nvCxnSpPr>
          <p:spPr>
            <a:xfrm flipH="1">
              <a:off x="2987112" y="7249475"/>
              <a:ext cx="1404238" cy="606425"/>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5126489" y="3861050"/>
            <a:ext cx="2347461" cy="1395956"/>
            <a:chOff x="-3004927" y="4010612"/>
            <a:chExt cx="2330217" cy="1395956"/>
          </a:xfrm>
        </p:grpSpPr>
        <p:sp>
          <p:nvSpPr>
            <p:cNvPr id="164" name="Google Shape;164;p20"/>
            <p:cNvSpPr txBox="1"/>
            <p:nvPr/>
          </p:nvSpPr>
          <p:spPr>
            <a:xfrm>
              <a:off x="-3004927" y="4010612"/>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64" idx="2"/>
              <a:endCxn id="11" idx="1"/>
            </p:cNvCxnSpPr>
            <p:nvPr/>
          </p:nvCxnSpPr>
          <p:spPr>
            <a:xfrm>
              <a:off x="-2558676" y="4294712"/>
              <a:ext cx="1883966" cy="1111856"/>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12101109" y="8896571"/>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SRNTGT013B</a:t>
            </a:r>
            <a:endParaRPr sz="1000" b="1" dirty="0"/>
          </a:p>
          <a:p>
            <a:pPr marL="0" lvl="0" indent="0" algn="l" rtl="0">
              <a:spcBef>
                <a:spcPts val="0"/>
              </a:spcBef>
              <a:spcAft>
                <a:spcPts val="0"/>
              </a:spcAft>
              <a:buNone/>
            </a:pPr>
            <a:r>
              <a:rPr lang="nb-NO" sz="1000" b="1" dirty="0"/>
              <a:t>EXTERNAL RELATION OFFICE</a:t>
            </a:r>
            <a:endParaRPr sz="1000" b="1" dirty="0"/>
          </a:p>
          <a:p>
            <a:pPr marL="0" lvl="0" indent="0" algn="l" rtl="0">
              <a:spcBef>
                <a:spcPts val="0"/>
              </a:spcBef>
              <a:spcAft>
                <a:spcPts val="0"/>
              </a:spcAft>
              <a:buNone/>
            </a:pPr>
            <a:r>
              <a:rPr lang="pt-BR" sz="1000" b="1" dirty="0"/>
              <a:t>N 68 57.760 E 033 03.972</a:t>
            </a:r>
          </a:p>
          <a:p>
            <a:pPr marL="0" lvl="0" indent="0" algn="l" rtl="0">
              <a:spcBef>
                <a:spcPts val="0"/>
              </a:spcBef>
              <a:spcAft>
                <a:spcPts val="0"/>
              </a:spcAft>
              <a:buNone/>
            </a:pPr>
            <a:r>
              <a:rPr lang="fr" sz="1000" b="1" dirty="0"/>
              <a:t>DPI MSL:  159FT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9254875" y="8886843"/>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SRNTGT013A</a:t>
            </a:r>
            <a:endParaRPr sz="1000" b="1" dirty="0"/>
          </a:p>
          <a:p>
            <a:pPr marL="0" lvl="0" indent="0" algn="l" rtl="0">
              <a:spcBef>
                <a:spcPts val="0"/>
              </a:spcBef>
              <a:spcAft>
                <a:spcPts val="0"/>
              </a:spcAft>
              <a:buNone/>
            </a:pPr>
            <a:r>
              <a:rPr lang="nb-NO" sz="1000" b="1" dirty="0"/>
              <a:t>DUSS RELATION OFFICE</a:t>
            </a:r>
            <a:endParaRPr sz="1000" b="1" dirty="0"/>
          </a:p>
          <a:p>
            <a:pPr marL="0" lvl="0" indent="0" algn="l" rtl="0">
              <a:spcBef>
                <a:spcPts val="0"/>
              </a:spcBef>
              <a:spcAft>
                <a:spcPts val="0"/>
              </a:spcAft>
              <a:buNone/>
            </a:pPr>
            <a:r>
              <a:rPr lang="pt-BR" sz="1000" b="1" dirty="0"/>
              <a:t>N 68 57.780 E 033 04.044</a:t>
            </a:r>
          </a:p>
          <a:p>
            <a:pPr marL="0" lvl="0" indent="0" algn="l" rtl="0">
              <a:spcBef>
                <a:spcPts val="0"/>
              </a:spcBef>
              <a:spcAft>
                <a:spcPts val="0"/>
              </a:spcAft>
              <a:buNone/>
            </a:pPr>
            <a:r>
              <a:rPr lang="fr" sz="1000" b="1" dirty="0"/>
              <a:t>DPI MSL: 152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9689C963-FBFE-F6A6-8CB8-ED90E7F3E0DA}"/>
              </a:ext>
            </a:extLst>
          </p:cNvPr>
          <p:cNvGrpSpPr/>
          <p:nvPr/>
        </p:nvGrpSpPr>
        <p:grpSpPr>
          <a:xfrm rot="564709">
            <a:off x="14361686" y="2063296"/>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186E348A-5CD0-7F02-2BE6-5995A6E944E2}"/>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ikebent trekant 10">
            <a:extLst>
              <a:ext uri="{FF2B5EF4-FFF2-40B4-BE49-F238E27FC236}">
                <a16:creationId xmlns:a16="http://schemas.microsoft.com/office/drawing/2014/main" id="{9C84F195-D4FC-AFCD-676F-E24E03EE358D}"/>
              </a:ext>
            </a:extLst>
          </p:cNvPr>
          <p:cNvSpPr/>
          <p:nvPr/>
        </p:nvSpPr>
        <p:spPr>
          <a:xfrm>
            <a:off x="7388225" y="4977606"/>
            <a:ext cx="342900" cy="558800"/>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4" name="Likebent trekant 13">
            <a:extLst>
              <a:ext uri="{FF2B5EF4-FFF2-40B4-BE49-F238E27FC236}">
                <a16:creationId xmlns:a16="http://schemas.microsoft.com/office/drawing/2014/main" id="{7DBE7312-9287-14E1-B988-51CB2BEEE668}"/>
              </a:ext>
            </a:extLst>
          </p:cNvPr>
          <p:cNvSpPr/>
          <p:nvPr/>
        </p:nvSpPr>
        <p:spPr>
          <a:xfrm>
            <a:off x="9763125" y="3124200"/>
            <a:ext cx="342900" cy="558800"/>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WEAPONEERING OPTIONS</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949148893"/>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DUSS RELATION OFFICE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EXTERNAL RELATIONS OFFICE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B220C21F-51B5-31C3-8368-3A5780C6212A}"/>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1" name="Bilde 20">
            <a:extLst>
              <a:ext uri="{FF2B5EF4-FFF2-40B4-BE49-F238E27FC236}">
                <a16:creationId xmlns:a16="http://schemas.microsoft.com/office/drawing/2014/main" id="{360FAE4F-3F1D-527B-81FA-55F532A3DFAA}"/>
              </a:ext>
            </a:extLst>
          </p:cNvPr>
          <p:cNvPicPr>
            <a:picLocks noChangeAspect="1"/>
          </p:cNvPicPr>
          <p:nvPr/>
        </p:nvPicPr>
        <p:blipFill>
          <a:blip r:embed="rId3"/>
          <a:srcRect t="10911" r="7425"/>
          <a:stretch/>
        </p:blipFill>
        <p:spPr>
          <a:xfrm>
            <a:off x="-1" y="1888319"/>
            <a:ext cx="15119351" cy="8184372"/>
          </a:xfrm>
          <a:prstGeom prst="rect">
            <a:avLst/>
          </a:prstGeom>
        </p:spPr>
      </p:pic>
      <p:graphicFrame>
        <p:nvGraphicFramePr>
          <p:cNvPr id="188" name="Google Shape;188;p22"/>
          <p:cNvGraphicFramePr/>
          <p:nvPr>
            <p:extLst>
              <p:ext uri="{D42A27DB-BD31-4B8C-83A1-F6EECF244321}">
                <p14:modId xmlns:p14="http://schemas.microsoft.com/office/powerpoint/2010/main" val="3309051581"/>
              </p:ext>
            </p:extLst>
          </p:nvPr>
        </p:nvGraphicFramePr>
        <p:xfrm>
          <a:off x="0" y="0"/>
          <a:ext cx="14412122" cy="10696535"/>
        </p:xfrm>
        <a:graphic>
          <a:graphicData uri="http://schemas.openxmlformats.org/drawingml/2006/table">
            <a:tbl>
              <a:tblPr>
                <a:noFill/>
                <a:tableStyleId>{AE7EAA58-4EDA-4114-B047-75ABB572CC32}</a:tableStyleId>
              </a:tblPr>
              <a:tblGrid>
                <a:gridCol w="2344329">
                  <a:extLst>
                    <a:ext uri="{9D8B030D-6E8A-4147-A177-3AD203B41FA5}">
                      <a16:colId xmlns:a16="http://schemas.microsoft.com/office/drawing/2014/main" val="20000"/>
                    </a:ext>
                  </a:extLst>
                </a:gridCol>
                <a:gridCol w="6347410">
                  <a:extLst>
                    <a:ext uri="{9D8B030D-6E8A-4147-A177-3AD203B41FA5}">
                      <a16:colId xmlns:a16="http://schemas.microsoft.com/office/drawing/2014/main" val="20001"/>
                    </a:ext>
                  </a:extLst>
                </a:gridCol>
                <a:gridCol w="2137989">
                  <a:extLst>
                    <a:ext uri="{9D8B030D-6E8A-4147-A177-3AD203B41FA5}">
                      <a16:colId xmlns:a16="http://schemas.microsoft.com/office/drawing/2014/main" val="20002"/>
                    </a:ext>
                  </a:extLst>
                </a:gridCol>
                <a:gridCol w="3582394">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FACILITY NAME, SRN</a:t>
                      </a:r>
                      <a:endParaRPr sz="2000" b="1"/>
                    </a:p>
                    <a:p>
                      <a:pPr marL="0" lvl="0" indent="0" algn="l" rtl="0">
                        <a:spcBef>
                          <a:spcPts val="0"/>
                        </a:spcBef>
                        <a:spcAft>
                          <a:spcPts val="0"/>
                        </a:spcAft>
                        <a:buNone/>
                      </a:pPr>
                      <a:r>
                        <a:rPr lang="fr" sz="2000" b="1" dirty="0"/>
                        <a:t>COLLATERAL DAMAGE ESTIMATION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92" name="Google Shape;192;p22"/>
          <p:cNvGrpSpPr/>
          <p:nvPr/>
        </p:nvGrpSpPr>
        <p:grpSpPr>
          <a:xfrm>
            <a:off x="8164507" y="5462806"/>
            <a:ext cx="3299702" cy="498401"/>
            <a:chOff x="1562137" y="6751074"/>
            <a:chExt cx="3275463" cy="498401"/>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a:cxnSpLocks/>
              <a:endCxn id="25" idx="6"/>
            </p:cNvCxnSpPr>
            <p:nvPr/>
          </p:nvCxnSpPr>
          <p:spPr>
            <a:xfrm flipH="1" flipV="1">
              <a:off x="1562137" y="6751074"/>
              <a:ext cx="2367273" cy="356351"/>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2077949" y="5455357"/>
            <a:ext cx="5670335" cy="3524256"/>
            <a:chOff x="2077949" y="5455357"/>
            <a:chExt cx="5670335" cy="3524256"/>
          </a:xfrm>
        </p:grpSpPr>
        <p:sp>
          <p:nvSpPr>
            <p:cNvPr id="196" name="Google Shape;196;p22"/>
            <p:cNvSpPr txBox="1"/>
            <p:nvPr/>
          </p:nvSpPr>
          <p:spPr>
            <a:xfrm>
              <a:off x="2077949" y="8510150"/>
              <a:ext cx="2455951"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APARTMENT COMPLEX WEST</a:t>
              </a:r>
              <a:endParaRPr sz="1000" b="1" dirty="0"/>
            </a:p>
            <a:p>
              <a:pPr marL="0" lvl="0" indent="0" algn="l" rtl="0">
                <a:spcBef>
                  <a:spcPts val="0"/>
                </a:spcBef>
                <a:spcAft>
                  <a:spcPts val="0"/>
                </a:spcAft>
                <a:buNone/>
              </a:pPr>
              <a:r>
                <a:rPr lang="fr" sz="1000" b="1" dirty="0"/>
                <a:t>19 FT W FROM DPI B</a:t>
              </a:r>
              <a:endParaRPr sz="1000" b="1" dirty="0"/>
            </a:p>
          </p:txBody>
        </p:sp>
        <p:cxnSp>
          <p:nvCxnSpPr>
            <p:cNvPr id="197" name="Google Shape;197;p22"/>
            <p:cNvCxnSpPr>
              <a:cxnSpLocks/>
              <a:stCxn id="196" idx="3"/>
              <a:endCxn id="198" idx="0"/>
            </p:cNvCxnSpPr>
            <p:nvPr/>
          </p:nvCxnSpPr>
          <p:spPr>
            <a:xfrm flipV="1">
              <a:off x="4533900" y="5880062"/>
              <a:ext cx="2924865" cy="2864820"/>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5828064">
              <a:off x="7381137" y="5497893"/>
              <a:ext cx="409683" cy="324611"/>
            </a:xfrm>
            <a:custGeom>
              <a:avLst/>
              <a:gdLst>
                <a:gd name="connsiteX0" fmla="*/ 0 w 410764"/>
                <a:gd name="connsiteY0" fmla="*/ 0 h 346430"/>
                <a:gd name="connsiteX1" fmla="*/ 410764 w 410764"/>
                <a:gd name="connsiteY1" fmla="*/ 0 h 346430"/>
                <a:gd name="connsiteX2" fmla="*/ 410764 w 410764"/>
                <a:gd name="connsiteY2" fmla="*/ 346430 h 346430"/>
                <a:gd name="connsiteX3" fmla="*/ 0 w 410764"/>
                <a:gd name="connsiteY3" fmla="*/ 346430 h 346430"/>
                <a:gd name="connsiteX4" fmla="*/ 0 w 410764"/>
                <a:gd name="connsiteY4" fmla="*/ 0 h 346430"/>
                <a:gd name="connsiteX0" fmla="*/ 0 w 410764"/>
                <a:gd name="connsiteY0" fmla="*/ 0 h 346430"/>
                <a:gd name="connsiteX1" fmla="*/ 410764 w 410764"/>
                <a:gd name="connsiteY1" fmla="*/ 0 h 346430"/>
                <a:gd name="connsiteX2" fmla="*/ 410764 w 410764"/>
                <a:gd name="connsiteY2" fmla="*/ 346430 h 346430"/>
                <a:gd name="connsiteX3" fmla="*/ 58820 w 410764"/>
                <a:gd name="connsiteY3" fmla="*/ 312099 h 346430"/>
                <a:gd name="connsiteX4" fmla="*/ 0 w 410764"/>
                <a:gd name="connsiteY4" fmla="*/ 0 h 346430"/>
                <a:gd name="connsiteX0" fmla="*/ 0 w 414523"/>
                <a:gd name="connsiteY0" fmla="*/ 0 h 346430"/>
                <a:gd name="connsiteX1" fmla="*/ 414523 w 414523"/>
                <a:gd name="connsiteY1" fmla="*/ 31547 h 346430"/>
                <a:gd name="connsiteX2" fmla="*/ 410764 w 414523"/>
                <a:gd name="connsiteY2" fmla="*/ 346430 h 346430"/>
                <a:gd name="connsiteX3" fmla="*/ 58820 w 414523"/>
                <a:gd name="connsiteY3" fmla="*/ 312099 h 346430"/>
                <a:gd name="connsiteX4" fmla="*/ 0 w 414523"/>
                <a:gd name="connsiteY4" fmla="*/ 0 h 346430"/>
                <a:gd name="connsiteX0" fmla="*/ 0 w 411589"/>
                <a:gd name="connsiteY0" fmla="*/ 0 h 329344"/>
                <a:gd name="connsiteX1" fmla="*/ 411589 w 411589"/>
                <a:gd name="connsiteY1" fmla="*/ 14461 h 329344"/>
                <a:gd name="connsiteX2" fmla="*/ 407830 w 411589"/>
                <a:gd name="connsiteY2" fmla="*/ 329344 h 329344"/>
                <a:gd name="connsiteX3" fmla="*/ 55886 w 411589"/>
                <a:gd name="connsiteY3" fmla="*/ 295013 h 329344"/>
                <a:gd name="connsiteX4" fmla="*/ 0 w 411589"/>
                <a:gd name="connsiteY4" fmla="*/ 0 h 329344"/>
                <a:gd name="connsiteX0" fmla="*/ 0 w 423115"/>
                <a:gd name="connsiteY0" fmla="*/ 3449 h 314883"/>
                <a:gd name="connsiteX1" fmla="*/ 423115 w 423115"/>
                <a:gd name="connsiteY1" fmla="*/ 0 h 314883"/>
                <a:gd name="connsiteX2" fmla="*/ 419356 w 423115"/>
                <a:gd name="connsiteY2" fmla="*/ 314883 h 314883"/>
                <a:gd name="connsiteX3" fmla="*/ 67412 w 423115"/>
                <a:gd name="connsiteY3" fmla="*/ 280552 h 314883"/>
                <a:gd name="connsiteX4" fmla="*/ 0 w 423115"/>
                <a:gd name="connsiteY4" fmla="*/ 3449 h 314883"/>
                <a:gd name="connsiteX0" fmla="*/ 0 w 429703"/>
                <a:gd name="connsiteY0" fmla="*/ 0 h 316940"/>
                <a:gd name="connsiteX1" fmla="*/ 429703 w 429703"/>
                <a:gd name="connsiteY1" fmla="*/ 2057 h 316940"/>
                <a:gd name="connsiteX2" fmla="*/ 425944 w 429703"/>
                <a:gd name="connsiteY2" fmla="*/ 316940 h 316940"/>
                <a:gd name="connsiteX3" fmla="*/ 74000 w 429703"/>
                <a:gd name="connsiteY3" fmla="*/ 282609 h 316940"/>
                <a:gd name="connsiteX4" fmla="*/ 0 w 429703"/>
                <a:gd name="connsiteY4" fmla="*/ 0 h 316940"/>
                <a:gd name="connsiteX0" fmla="*/ 0 w 425944"/>
                <a:gd name="connsiteY0" fmla="*/ 33400 h 350340"/>
                <a:gd name="connsiteX1" fmla="*/ 411997 w 425944"/>
                <a:gd name="connsiteY1" fmla="*/ 0 h 350340"/>
                <a:gd name="connsiteX2" fmla="*/ 425944 w 425944"/>
                <a:gd name="connsiteY2" fmla="*/ 350340 h 350340"/>
                <a:gd name="connsiteX3" fmla="*/ 74000 w 425944"/>
                <a:gd name="connsiteY3" fmla="*/ 316009 h 350340"/>
                <a:gd name="connsiteX4" fmla="*/ 0 w 425944"/>
                <a:gd name="connsiteY4" fmla="*/ 33400 h 350340"/>
                <a:gd name="connsiteX0" fmla="*/ 0 w 425944"/>
                <a:gd name="connsiteY0" fmla="*/ 12095 h 329035"/>
                <a:gd name="connsiteX1" fmla="*/ 409683 w 425944"/>
                <a:gd name="connsiteY1" fmla="*/ 0 h 329035"/>
                <a:gd name="connsiteX2" fmla="*/ 425944 w 425944"/>
                <a:gd name="connsiteY2" fmla="*/ 329035 h 329035"/>
                <a:gd name="connsiteX3" fmla="*/ 74000 w 425944"/>
                <a:gd name="connsiteY3" fmla="*/ 294704 h 329035"/>
                <a:gd name="connsiteX4" fmla="*/ 0 w 425944"/>
                <a:gd name="connsiteY4" fmla="*/ 12095 h 329035"/>
                <a:gd name="connsiteX0" fmla="*/ 0 w 409683"/>
                <a:gd name="connsiteY0" fmla="*/ 12095 h 324611"/>
                <a:gd name="connsiteX1" fmla="*/ 409683 w 409683"/>
                <a:gd name="connsiteY1" fmla="*/ 0 h 324611"/>
                <a:gd name="connsiteX2" fmla="*/ 407262 w 409683"/>
                <a:gd name="connsiteY2" fmla="*/ 324611 h 324611"/>
                <a:gd name="connsiteX3" fmla="*/ 74000 w 409683"/>
                <a:gd name="connsiteY3" fmla="*/ 294704 h 324611"/>
                <a:gd name="connsiteX4" fmla="*/ 0 w 409683"/>
                <a:gd name="connsiteY4" fmla="*/ 12095 h 324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683" h="324611">
                  <a:moveTo>
                    <a:pt x="0" y="12095"/>
                  </a:moveTo>
                  <a:lnTo>
                    <a:pt x="409683" y="0"/>
                  </a:lnTo>
                  <a:lnTo>
                    <a:pt x="407262" y="324611"/>
                  </a:lnTo>
                  <a:lnTo>
                    <a:pt x="74000" y="294704"/>
                  </a:lnTo>
                  <a:lnTo>
                    <a:pt x="0" y="1209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p:nvPr/>
        </p:nvGrpSpPr>
        <p:grpSpPr>
          <a:xfrm>
            <a:off x="5788071" y="4074015"/>
            <a:ext cx="4179949" cy="355955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4120201" y="3050955"/>
            <a:ext cx="1208393" cy="33396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cxnSpLocks/>
            <a:stCxn id="30" idx="2"/>
          </p:cNvCxnSpPr>
          <p:nvPr/>
        </p:nvCxnSpPr>
        <p:spPr>
          <a:xfrm>
            <a:off x="4724398" y="3384922"/>
            <a:ext cx="1468933" cy="1427519"/>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val="3409800316"/>
              </p:ext>
            </p:extLst>
          </p:nvPr>
        </p:nvGraphicFramePr>
        <p:xfrm>
          <a:off x="15213008" y="3548798"/>
          <a:ext cx="1972639" cy="3070318"/>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474438">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91304022-5468-DF48-34C8-F3C826F5DAEC}"/>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92;p22">
            <a:extLst>
              <a:ext uri="{FF2B5EF4-FFF2-40B4-BE49-F238E27FC236}">
                <a16:creationId xmlns:a16="http://schemas.microsoft.com/office/drawing/2014/main" id="{801981B1-A25C-FBFF-D248-EAE3A6A0213A}"/>
              </a:ext>
            </a:extLst>
          </p:cNvPr>
          <p:cNvGrpSpPr/>
          <p:nvPr/>
        </p:nvGrpSpPr>
        <p:grpSpPr>
          <a:xfrm>
            <a:off x="7874516" y="5870012"/>
            <a:ext cx="1067245" cy="2121401"/>
            <a:chOff x="3778195" y="5128074"/>
            <a:chExt cx="1059405" cy="2121401"/>
          </a:xfrm>
        </p:grpSpPr>
        <p:sp>
          <p:nvSpPr>
            <p:cNvPr id="12" name="Google Shape;193;p22">
              <a:extLst>
                <a:ext uri="{FF2B5EF4-FFF2-40B4-BE49-F238E27FC236}">
                  <a16:creationId xmlns:a16="http://schemas.microsoft.com/office/drawing/2014/main" id="{53ED5A80-320D-B03F-0B8B-A67EA96AF488}"/>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3" name="Google Shape;194;p22">
              <a:extLst>
                <a:ext uri="{FF2B5EF4-FFF2-40B4-BE49-F238E27FC236}">
                  <a16:creationId xmlns:a16="http://schemas.microsoft.com/office/drawing/2014/main" id="{6E1AA9F3-68A1-E19A-04FA-E81ED93F8B1E}"/>
                </a:ext>
              </a:extLst>
            </p:cNvPr>
            <p:cNvCxnSpPr>
              <a:cxnSpLocks/>
              <a:stCxn id="12" idx="0"/>
              <a:endCxn id="26" idx="4"/>
            </p:cNvCxnSpPr>
            <p:nvPr/>
          </p:nvCxnSpPr>
          <p:spPr>
            <a:xfrm flipH="1" flipV="1">
              <a:off x="3778195" y="5128074"/>
              <a:ext cx="613155" cy="1837301"/>
            </a:xfrm>
            <a:prstGeom prst="straightConnector1">
              <a:avLst/>
            </a:prstGeom>
            <a:noFill/>
            <a:ln w="19050" cap="flat" cmpd="sng">
              <a:solidFill>
                <a:srgbClr val="000000"/>
              </a:solidFill>
              <a:prstDash val="solid"/>
              <a:round/>
              <a:headEnd type="none" w="med" len="med"/>
              <a:tailEnd type="none" w="med" len="med"/>
            </a:ln>
          </p:spPr>
        </p:cxnSp>
      </p:grpSp>
      <p:grpSp>
        <p:nvGrpSpPr>
          <p:cNvPr id="22" name="Gruppe 21">
            <a:extLst>
              <a:ext uri="{FF2B5EF4-FFF2-40B4-BE49-F238E27FC236}">
                <a16:creationId xmlns:a16="http://schemas.microsoft.com/office/drawing/2014/main" id="{4296E5EF-63ED-085C-9D8E-A163B1C0AA5E}"/>
              </a:ext>
            </a:extLst>
          </p:cNvPr>
          <p:cNvGrpSpPr/>
          <p:nvPr/>
        </p:nvGrpSpPr>
        <p:grpSpPr>
          <a:xfrm>
            <a:off x="6052435" y="3688736"/>
            <a:ext cx="4179949" cy="3559557"/>
            <a:chOff x="6021186" y="4824155"/>
            <a:chExt cx="5955591" cy="5804504"/>
          </a:xfrm>
        </p:grpSpPr>
        <p:sp>
          <p:nvSpPr>
            <p:cNvPr id="24" name="Google Shape;202;p22">
              <a:extLst>
                <a:ext uri="{FF2B5EF4-FFF2-40B4-BE49-F238E27FC236}">
                  <a16:creationId xmlns:a16="http://schemas.microsoft.com/office/drawing/2014/main" id="{52903AA6-E951-414D-F15B-7D380C432219}"/>
                </a:ext>
              </a:extLst>
            </p:cNvPr>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 name="Ellipse 24">
              <a:extLst>
                <a:ext uri="{FF2B5EF4-FFF2-40B4-BE49-F238E27FC236}">
                  <a16:creationId xmlns:a16="http://schemas.microsoft.com/office/drawing/2014/main" id="{1BECB56F-62AB-A54E-08DD-753DAFFEA399}"/>
                </a:ext>
              </a:extLst>
            </p:cNvPr>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8" name="Google Shape;194;p22">
            <a:extLst>
              <a:ext uri="{FF2B5EF4-FFF2-40B4-BE49-F238E27FC236}">
                <a16:creationId xmlns:a16="http://schemas.microsoft.com/office/drawing/2014/main" id="{6E65E459-40C4-FF38-BA80-6438851530DE}"/>
              </a:ext>
            </a:extLst>
          </p:cNvPr>
          <p:cNvCxnSpPr>
            <a:cxnSpLocks/>
            <a:stCxn id="30" idx="3"/>
          </p:cNvCxnSpPr>
          <p:nvPr/>
        </p:nvCxnSpPr>
        <p:spPr>
          <a:xfrm>
            <a:off x="5328594" y="3217939"/>
            <a:ext cx="864737" cy="1594502"/>
          </a:xfrm>
          <a:prstGeom prst="straightConnector1">
            <a:avLst/>
          </a:prstGeom>
          <a:noFill/>
          <a:ln w="19050" cap="flat" cmpd="sng">
            <a:solidFill>
              <a:srgbClr val="000000"/>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FACILITY NAME, SRN</a:t>
                      </a:r>
                    </a:p>
                    <a:p>
                      <a:pPr marL="0" lvl="0" indent="0" algn="l" rtl="0">
                        <a:spcBef>
                          <a:spcPts val="0"/>
                        </a:spcBef>
                        <a:spcAft>
                          <a:spcPts val="0"/>
                        </a:spcAft>
                        <a:buNone/>
                      </a:pPr>
                      <a:r>
                        <a:rPr lang="fr" sz="2000" b="1" dirty="0"/>
                        <a:t>COLLATERAL DAMAGES ESTIMATION </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val="132856053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nb-NO" dirty="0">
                          <a:solidFill>
                            <a:schemeClr val="dk1"/>
                          </a:solidFill>
                        </a:rPr>
                        <a:t>APARTMENT COMPLEX WEST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57.776 E 33 03.927</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262°/20ft from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r>
                        <a:rPr lang="nb-NO" dirty="0">
                          <a:solidFill>
                            <a:schemeClr val="dk1"/>
                          </a:solidFill>
                        </a:rPr>
                        <a:t>APARTMENT COMPLEX NORTH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57.801 E 33 03.982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325°/23ft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r>
                        <a:rPr lang="nb-NO" dirty="0">
                          <a:solidFill>
                            <a:schemeClr val="dk1"/>
                          </a:solidFill>
                        </a:rPr>
                        <a:t>APARTMENT COMPLEX EAST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57.771 E 33 04.097</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85°/75ft from DPI 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Civilian casualties highly 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r>
                        <a:rPr lang="nb-NO" dirty="0">
                          <a:solidFill>
                            <a:schemeClr val="dk1"/>
                          </a:solidFill>
                        </a:rPr>
                        <a:t>APARTMENT COMPLEX SOUTH</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57.737 E 33 03.980</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174°/69ft from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err="1">
                          <a:ln>
                            <a:noFill/>
                          </a:ln>
                          <a:solidFill>
                            <a:srgbClr val="000000"/>
                          </a:solidFill>
                          <a:effectLst/>
                          <a:uLnTx/>
                          <a:uFillTx/>
                          <a:latin typeface="Arial"/>
                          <a:cs typeface="Arial"/>
                          <a:sym typeface="Arial"/>
                        </a:rPr>
                        <a:t>Civilian</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casualties</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highly</a:t>
                      </a:r>
                      <a:r>
                        <a:rPr kumimoji="0" lang="nb-NO" sz="1400" b="0" i="0" u="none" strike="noStrike" kern="0" cap="none" spc="0" normalizeH="0" baseline="0" noProof="0" dirty="0">
                          <a:ln>
                            <a:noFill/>
                          </a:ln>
                          <a:solidFill>
                            <a:srgbClr val="000000"/>
                          </a:solidFill>
                          <a:effectLst/>
                          <a:uLnTx/>
                          <a:uFillTx/>
                          <a:latin typeface="Arial"/>
                          <a:cs typeface="Arial"/>
                          <a:sym typeface="Arial"/>
                        </a:rPr>
                        <a:t> </a:t>
                      </a:r>
                      <a:r>
                        <a:rPr kumimoji="0" lang="nb-NO" sz="1400" b="0" i="0" u="none" strike="noStrike" kern="0" cap="none" spc="0" normalizeH="0" baseline="0" noProof="0" dirty="0" err="1">
                          <a:ln>
                            <a:noFill/>
                          </a:ln>
                          <a:solidFill>
                            <a:srgbClr val="000000"/>
                          </a:solidFill>
                          <a:effectLst/>
                          <a:uLnTx/>
                          <a:uFillTx/>
                          <a:latin typeface="Arial"/>
                          <a:cs typeface="Arial"/>
                          <a:sym typeface="Arial"/>
                        </a:rPr>
                        <a:t>likely</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r>
                        <a:rPr lang="nb-NO" sz="1200" b="1" dirty="0">
                          <a:solidFill>
                            <a:schemeClr val="dk1"/>
                          </a:solidFill>
                        </a:rPr>
                        <a:t>EXTREME AMOUNTS OF CIVILIAN BUILDINGS IN THE AREA. EXTREME CARE MUST BE TAKEN</a:t>
                      </a: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DD255D61-A4D0-B262-3B3C-C694C3FF27C7}"/>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FACILITY NAME, SRN</a:t>
                      </a:r>
                      <a:endParaRPr sz="2000" b="1"/>
                    </a:p>
                    <a:p>
                      <a:pPr marL="0" lvl="0" indent="0" algn="l" rtl="0">
                        <a:spcBef>
                          <a:spcPts val="0"/>
                        </a:spcBef>
                        <a:spcAft>
                          <a:spcPts val="0"/>
                        </a:spcAft>
                        <a:buNone/>
                      </a:pPr>
                      <a:r>
                        <a:rPr lang="fr" sz="2000" b="1" dirty="0"/>
                        <a:t>BATTLE DAMAGE ASSESSMENT GRAPHIC</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SRNTGT013  CATCODE: 11</a:t>
                      </a:r>
                    </a:p>
                    <a:p>
                      <a:pPr marL="0" lvl="0" indent="0" algn="l" rtl="0">
                        <a:spcBef>
                          <a:spcPts val="0"/>
                        </a:spcBef>
                        <a:spcAft>
                          <a:spcPts val="0"/>
                        </a:spcAft>
                        <a:buNone/>
                      </a:pPr>
                      <a:r>
                        <a:rPr lang="pt-BR" sz="1500" b="1" dirty="0"/>
                        <a:t>MIDB GEO: N 68 57.773 E 033 04.002</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dirty="0">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dirty="0">
                <a:solidFill>
                  <a:schemeClr val="dk1"/>
                </a:solidFill>
              </a:endParaRPr>
            </a:p>
            <a:p>
              <a:pPr marL="0" lvl="0" indent="0" algn="ctr" rtl="0">
                <a:spcBef>
                  <a:spcPts val="0"/>
                </a:spcBef>
                <a:spcAft>
                  <a:spcPts val="0"/>
                </a:spcAft>
                <a:buNone/>
              </a:pPr>
              <a:r>
                <a:rPr lang="fr" b="1" dirty="0">
                  <a:solidFill>
                    <a:schemeClr val="dk1"/>
                  </a:solidFill>
                </a:rPr>
                <a:t>DPI:[SRNTGT013]</a:t>
              </a:r>
              <a:endParaRPr b="1" dirty="0">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80074898-DB0C-87CF-961F-0EFE35424D6F}"/>
              </a:ext>
            </a:extLst>
          </p:cNvPr>
          <p:cNvSpPr/>
          <p:nvPr/>
        </p:nvSpPr>
        <p:spPr>
          <a:xfrm>
            <a:off x="10278237"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ilde 2">
            <a:extLst>
              <a:ext uri="{FF2B5EF4-FFF2-40B4-BE49-F238E27FC236}">
                <a16:creationId xmlns:a16="http://schemas.microsoft.com/office/drawing/2014/main" id="{CFD28351-4A92-B549-1017-2697DA272200}"/>
              </a:ext>
            </a:extLst>
          </p:cNvPr>
          <p:cNvPicPr>
            <a:picLocks noChangeAspect="1"/>
          </p:cNvPicPr>
          <p:nvPr/>
        </p:nvPicPr>
        <p:blipFill>
          <a:blip r:embed="rId5"/>
          <a:srcRect r="3395"/>
          <a:stretch/>
        </p:blipFill>
        <p:spPr>
          <a:xfrm>
            <a:off x="7951490" y="1906003"/>
            <a:ext cx="7167860" cy="415592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70</TotalTime>
  <Words>2603</Words>
  <Application>Microsoft Office PowerPoint</Application>
  <PresentationFormat>Egendefinert</PresentationFormat>
  <Paragraphs>541</Paragraphs>
  <Slides>21</Slides>
  <Notes>20</Notes>
  <HiddenSlides>13</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21</vt:i4>
      </vt:variant>
    </vt:vector>
  </HeadingPairs>
  <TitlesOfParts>
    <vt:vector size="24" baseType="lpstr">
      <vt:lpstr>Arial</vt:lpstr>
      <vt:lpstr>Calibri</vt:lpstr>
      <vt:lpstr>Simple Light</vt:lpstr>
      <vt:lpstr>TARGET FOLDER  SRNTGT013  MINISTRY OFF FOREIGN AFFAIRS, SRN</vt:lpstr>
      <vt:lpstr>PowerPoint-presentasjon</vt:lpstr>
      <vt:lpstr>PowerPoint-presentasjon</vt:lpstr>
      <vt:lpstr>PowerPoint-presentasjon</vt:lpstr>
      <vt:lpstr>PowerPoint-presentasjon</vt:lpstr>
      <vt:lpstr>PowerPoint-presentasjon</vt:lpstr>
      <vt:lpstr>PowerPoint-presentasjon</vt:lpstr>
      <vt:lpstr>PowerPoint-presentasjon</vt:lpstr>
      <vt:lpstr>BAKCUP SLIDES AFTER THIS</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OPAC VIS Template - Target Folder</dc:subject>
  <dc:creator>VarZaT -</dc:creator>
  <cp:lastModifiedBy>VarZaT -</cp:lastModifiedBy>
  <cp:revision>1</cp:revision>
  <dcterms:created xsi:type="dcterms:W3CDTF">2025-01-09T17:07:16Z</dcterms:created>
  <dcterms:modified xsi:type="dcterms:W3CDTF">2025-01-09T18:18:15Z</dcterms:modified>
</cp:coreProperties>
</file>